
<file path=[Content_Types].xml><?xml version="1.0" encoding="utf-8"?>
<Types xmlns="http://schemas.openxmlformats.org/package/2006/content-types">
  <Default Extension="bin" ContentType="application/vnd.openxmlformats-officedocument.oleObject"/>
  <Default Extension="jfif" ContentType="image/jpeg"/>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2.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72" r:id="rId4"/>
    <p:sldId id="262" r:id="rId5"/>
    <p:sldId id="269" r:id="rId6"/>
    <p:sldId id="271" r:id="rId7"/>
    <p:sldId id="273" r:id="rId8"/>
    <p:sldId id="270" r:id="rId9"/>
    <p:sldId id="276" r:id="rId10"/>
    <p:sldId id="267" r:id="rId11"/>
    <p:sldId id="277" r:id="rId12"/>
    <p:sldId id="278" r:id="rId13"/>
    <p:sldId id="264" r:id="rId14"/>
    <p:sldId id="275" r:id="rId15"/>
    <p:sldId id="268"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5E1630-F0DF-4211-929C-3ED8465E474F}" v="24" dt="2022-12-08T00:12:45.2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snapToGrid="0">
      <p:cViewPr varScale="1">
        <p:scale>
          <a:sx n="138" d="100"/>
          <a:sy n="138" d="100"/>
        </p:scale>
        <p:origin x="85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835E1630-F0DF-4211-929C-3ED8465E474F}"/>
    <pc:docChg chg="undo custSel addSld delSld modSld sldOrd">
      <pc:chgData name="Arnab Das" userId="ebdad78e63cdf28d" providerId="LiveId" clId="{835E1630-F0DF-4211-929C-3ED8465E474F}" dt="2022-12-08T00:14:55.606" v="178" actId="404"/>
      <pc:docMkLst>
        <pc:docMk/>
      </pc:docMkLst>
      <pc:sldChg chg="modSp mod">
        <pc:chgData name="Arnab Das" userId="ebdad78e63cdf28d" providerId="LiveId" clId="{835E1630-F0DF-4211-929C-3ED8465E474F}" dt="2022-11-19T14:41:05.510" v="0" actId="1076"/>
        <pc:sldMkLst>
          <pc:docMk/>
          <pc:sldMk cId="756549701" sldId="259"/>
        </pc:sldMkLst>
        <pc:picChg chg="mod">
          <ac:chgData name="Arnab Das" userId="ebdad78e63cdf28d" providerId="LiveId" clId="{835E1630-F0DF-4211-929C-3ED8465E474F}" dt="2022-11-19T14:41:05.510" v="0" actId="1076"/>
          <ac:picMkLst>
            <pc:docMk/>
            <pc:sldMk cId="756549701" sldId="259"/>
            <ac:picMk id="3" creationId="{8251F8E3-69F9-4046-BA39-906000937603}"/>
          </ac:picMkLst>
        </pc:picChg>
      </pc:sldChg>
      <pc:sldChg chg="addSp delSp modSp add mod">
        <pc:chgData name="Arnab Das" userId="ebdad78e63cdf28d" providerId="LiveId" clId="{835E1630-F0DF-4211-929C-3ED8465E474F}" dt="2022-12-08T00:14:55.606" v="178" actId="404"/>
        <pc:sldMkLst>
          <pc:docMk/>
          <pc:sldMk cId="1593796981" sldId="275"/>
        </pc:sldMkLst>
        <pc:spChg chg="mod">
          <ac:chgData name="Arnab Das" userId="ebdad78e63cdf28d" providerId="LiveId" clId="{835E1630-F0DF-4211-929C-3ED8465E474F}" dt="2022-12-08T00:10:09.638" v="90" actId="20577"/>
          <ac:spMkLst>
            <pc:docMk/>
            <pc:sldMk cId="1593796981" sldId="275"/>
            <ac:spMk id="4" creationId="{384B8146-2663-4745-B6E6-BA65F3DAF04D}"/>
          </ac:spMkLst>
        </pc:spChg>
        <pc:spChg chg="del">
          <ac:chgData name="Arnab Das" userId="ebdad78e63cdf28d" providerId="LiveId" clId="{835E1630-F0DF-4211-929C-3ED8465E474F}" dt="2022-12-08T00:12:54.828" v="120" actId="478"/>
          <ac:spMkLst>
            <pc:docMk/>
            <pc:sldMk cId="1593796981" sldId="275"/>
            <ac:spMk id="8" creationId="{B7E34AF1-D5ED-4B67-A523-3D618EEDD256}"/>
          </ac:spMkLst>
        </pc:spChg>
        <pc:spChg chg="del">
          <ac:chgData name="Arnab Das" userId="ebdad78e63cdf28d" providerId="LiveId" clId="{835E1630-F0DF-4211-929C-3ED8465E474F}" dt="2022-12-08T00:12:59.978" v="122" actId="478"/>
          <ac:spMkLst>
            <pc:docMk/>
            <pc:sldMk cId="1593796981" sldId="275"/>
            <ac:spMk id="18" creationId="{48C19DF9-C468-460C-8FB2-4204B5BFC15C}"/>
          </ac:spMkLst>
        </pc:spChg>
        <pc:spChg chg="mod">
          <ac:chgData name="Arnab Das" userId="ebdad78e63cdf28d" providerId="LiveId" clId="{835E1630-F0DF-4211-929C-3ED8465E474F}" dt="2022-12-08T00:14:55.606" v="178" actId="404"/>
          <ac:spMkLst>
            <pc:docMk/>
            <pc:sldMk cId="1593796981" sldId="275"/>
            <ac:spMk id="19" creationId="{0644FCF2-9C88-40D8-BEAB-4DCE3324DFC9}"/>
          </ac:spMkLst>
        </pc:spChg>
        <pc:spChg chg="del">
          <ac:chgData name="Arnab Das" userId="ebdad78e63cdf28d" providerId="LiveId" clId="{835E1630-F0DF-4211-929C-3ED8465E474F}" dt="2022-12-08T00:12:57.063" v="121" actId="478"/>
          <ac:spMkLst>
            <pc:docMk/>
            <pc:sldMk cId="1593796981" sldId="275"/>
            <ac:spMk id="20" creationId="{F8C739C8-ED9B-44DF-8C69-5B71DF31B09D}"/>
          </ac:spMkLst>
        </pc:spChg>
        <pc:spChg chg="del">
          <ac:chgData name="Arnab Das" userId="ebdad78e63cdf28d" providerId="LiveId" clId="{835E1630-F0DF-4211-929C-3ED8465E474F}" dt="2022-12-08T00:13:01.724" v="123" actId="478"/>
          <ac:spMkLst>
            <pc:docMk/>
            <pc:sldMk cId="1593796981" sldId="275"/>
            <ac:spMk id="21" creationId="{6E57BE88-E099-4E86-80F3-5F99C80ECF2D}"/>
          </ac:spMkLst>
        </pc:spChg>
        <pc:picChg chg="add del mod">
          <ac:chgData name="Arnab Das" userId="ebdad78e63cdf28d" providerId="LiveId" clId="{835E1630-F0DF-4211-929C-3ED8465E474F}" dt="2022-12-08T00:11:56.026" v="107" actId="478"/>
          <ac:picMkLst>
            <pc:docMk/>
            <pc:sldMk cId="1593796981" sldId="275"/>
            <ac:picMk id="2" creationId="{C59504C9-D9B3-491F-F42F-2F21B2AD3541}"/>
          </ac:picMkLst>
        </pc:picChg>
        <pc:picChg chg="add mod">
          <ac:chgData name="Arnab Das" userId="ebdad78e63cdf28d" providerId="LiveId" clId="{835E1630-F0DF-4211-929C-3ED8465E474F}" dt="2022-12-08T00:12:08.813" v="111" actId="14100"/>
          <ac:picMkLst>
            <pc:docMk/>
            <pc:sldMk cId="1593796981" sldId="275"/>
            <ac:picMk id="3" creationId="{C9C25805-6C19-B983-5844-5338563C5F5F}"/>
          </ac:picMkLst>
        </pc:picChg>
        <pc:picChg chg="add mod">
          <ac:chgData name="Arnab Das" userId="ebdad78e63cdf28d" providerId="LiveId" clId="{835E1630-F0DF-4211-929C-3ED8465E474F}" dt="2022-12-08T00:12:35.284" v="116" actId="14100"/>
          <ac:picMkLst>
            <pc:docMk/>
            <pc:sldMk cId="1593796981" sldId="275"/>
            <ac:picMk id="5" creationId="{1455F764-9DC0-FBCB-36D2-E83245628D98}"/>
          </ac:picMkLst>
        </pc:picChg>
        <pc:picChg chg="add mod">
          <ac:chgData name="Arnab Das" userId="ebdad78e63cdf28d" providerId="LiveId" clId="{835E1630-F0DF-4211-929C-3ED8465E474F}" dt="2022-12-08T00:12:45.243" v="119" actId="14826"/>
          <ac:picMkLst>
            <pc:docMk/>
            <pc:sldMk cId="1593796981" sldId="275"/>
            <ac:picMk id="6" creationId="{8068AB83-AA5F-8898-F22C-3EFA217C4EB1}"/>
          </ac:picMkLst>
        </pc:picChg>
        <pc:picChg chg="mod">
          <ac:chgData name="Arnab Das" userId="ebdad78e63cdf28d" providerId="LiveId" clId="{835E1630-F0DF-4211-929C-3ED8465E474F}" dt="2022-12-08T00:14:29.716" v="167" actId="1076"/>
          <ac:picMkLst>
            <pc:docMk/>
            <pc:sldMk cId="1593796981" sldId="275"/>
            <ac:picMk id="10" creationId="{6E75F451-069F-4708-A74D-C93025EC0105}"/>
          </ac:picMkLst>
        </pc:picChg>
        <pc:picChg chg="del">
          <ac:chgData name="Arnab Das" userId="ebdad78e63cdf28d" providerId="LiveId" clId="{835E1630-F0DF-4211-929C-3ED8465E474F}" dt="2022-12-08T00:11:24.035" v="99" actId="478"/>
          <ac:picMkLst>
            <pc:docMk/>
            <pc:sldMk cId="1593796981" sldId="275"/>
            <ac:picMk id="14" creationId="{23C2EB44-618A-4A36-8331-A1243D191AA1}"/>
          </ac:picMkLst>
        </pc:picChg>
        <pc:picChg chg="del">
          <ac:chgData name="Arnab Das" userId="ebdad78e63cdf28d" providerId="LiveId" clId="{835E1630-F0DF-4211-929C-3ED8465E474F}" dt="2022-12-08T00:11:22.370" v="97" actId="478"/>
          <ac:picMkLst>
            <pc:docMk/>
            <pc:sldMk cId="1593796981" sldId="275"/>
            <ac:picMk id="15" creationId="{9A0ADD13-2CF1-4B99-AA26-7F85EAB06B69}"/>
          </ac:picMkLst>
        </pc:picChg>
        <pc:picChg chg="del">
          <ac:chgData name="Arnab Das" userId="ebdad78e63cdf28d" providerId="LiveId" clId="{835E1630-F0DF-4211-929C-3ED8465E474F}" dt="2022-12-08T00:11:23.417" v="98" actId="478"/>
          <ac:picMkLst>
            <pc:docMk/>
            <pc:sldMk cId="1593796981" sldId="275"/>
            <ac:picMk id="16" creationId="{D2F6F91C-5A82-4F63-B1CB-194889D64420}"/>
          </ac:picMkLst>
        </pc:picChg>
        <pc:picChg chg="mod">
          <ac:chgData name="Arnab Das" userId="ebdad78e63cdf28d" providerId="LiveId" clId="{835E1630-F0DF-4211-929C-3ED8465E474F}" dt="2022-12-08T00:12:06.517" v="110" actId="14100"/>
          <ac:picMkLst>
            <pc:docMk/>
            <pc:sldMk cId="1593796981" sldId="275"/>
            <ac:picMk id="17" creationId="{5C9A942B-E3F3-4A11-A52E-929D5D3AA3AC}"/>
          </ac:picMkLst>
        </pc:picChg>
      </pc:sldChg>
      <pc:sldChg chg="addSp delSp modSp add del mod ord setBg addAnim delAnim">
        <pc:chgData name="Arnab Das" userId="ebdad78e63cdf28d" providerId="LiveId" clId="{835E1630-F0DF-4211-929C-3ED8465E474F}" dt="2022-11-19T14:53:52.208" v="68" actId="47"/>
        <pc:sldMkLst>
          <pc:docMk/>
          <pc:sldMk cId="1050085291" sldId="357"/>
        </pc:sldMkLst>
        <pc:spChg chg="add del mod">
          <ac:chgData name="Arnab Das" userId="ebdad78e63cdf28d" providerId="LiveId" clId="{835E1630-F0DF-4211-929C-3ED8465E474F}" dt="2022-11-19T14:48:11.642" v="27" actId="478"/>
          <ac:spMkLst>
            <pc:docMk/>
            <pc:sldMk cId="1050085291" sldId="357"/>
            <ac:spMk id="5" creationId="{79497434-4EE7-BE60-8916-6AFB5A0EDC44}"/>
          </ac:spMkLst>
        </pc:spChg>
        <pc:spChg chg="del mod">
          <ac:chgData name="Arnab Das" userId="ebdad78e63cdf28d" providerId="LiveId" clId="{835E1630-F0DF-4211-929C-3ED8465E474F}" dt="2022-11-19T14:41:49.532" v="5" actId="478"/>
          <ac:spMkLst>
            <pc:docMk/>
            <pc:sldMk cId="1050085291" sldId="357"/>
            <ac:spMk id="6" creationId="{43C2401C-2C89-406F-BCBF-51446162CF06}"/>
          </ac:spMkLst>
        </pc:spChg>
        <pc:spChg chg="add del mod">
          <ac:chgData name="Arnab Das" userId="ebdad78e63cdf28d" providerId="LiveId" clId="{835E1630-F0DF-4211-929C-3ED8465E474F}" dt="2022-11-19T14:51:03.298" v="34" actId="478"/>
          <ac:spMkLst>
            <pc:docMk/>
            <pc:sldMk cId="1050085291" sldId="357"/>
            <ac:spMk id="15" creationId="{972C1C2D-1AFF-B4B2-7AEB-3B830972ED1E}"/>
          </ac:spMkLst>
        </pc:spChg>
        <pc:spChg chg="add del mod">
          <ac:chgData name="Arnab Das" userId="ebdad78e63cdf28d" providerId="LiveId" clId="{835E1630-F0DF-4211-929C-3ED8465E474F}" dt="2022-11-19T14:51:08.050" v="36" actId="931"/>
          <ac:spMkLst>
            <pc:docMk/>
            <pc:sldMk cId="1050085291" sldId="357"/>
            <ac:spMk id="17" creationId="{4C35DDB7-D11B-47D4-D500-DF9CFA0178EC}"/>
          </ac:spMkLst>
        </pc:spChg>
        <pc:spChg chg="add del mod">
          <ac:chgData name="Arnab Das" userId="ebdad78e63cdf28d" providerId="LiveId" clId="{835E1630-F0DF-4211-929C-3ED8465E474F}" dt="2022-11-19T14:51:25.273" v="39" actId="478"/>
          <ac:spMkLst>
            <pc:docMk/>
            <pc:sldMk cId="1050085291" sldId="357"/>
            <ac:spMk id="21" creationId="{D41A08E1-DE51-E304-A258-DBF60BDF664D}"/>
          </ac:spMkLst>
        </pc:spChg>
        <pc:spChg chg="add del mod">
          <ac:chgData name="Arnab Das" userId="ebdad78e63cdf28d" providerId="LiveId" clId="{835E1630-F0DF-4211-929C-3ED8465E474F}" dt="2022-11-19T14:51:28.015" v="41" actId="478"/>
          <ac:spMkLst>
            <pc:docMk/>
            <pc:sldMk cId="1050085291" sldId="357"/>
            <ac:spMk id="23" creationId="{46689EBE-BB9B-7053-5376-A53499AFDC04}"/>
          </ac:spMkLst>
        </pc:spChg>
        <pc:spChg chg="add del mod">
          <ac:chgData name="Arnab Das" userId="ebdad78e63cdf28d" providerId="LiveId" clId="{835E1630-F0DF-4211-929C-3ED8465E474F}" dt="2022-11-19T14:51:41.619" v="46" actId="478"/>
          <ac:spMkLst>
            <pc:docMk/>
            <pc:sldMk cId="1050085291" sldId="357"/>
            <ac:spMk id="25" creationId="{2715445B-3EAA-745C-82CD-38F32B9F481C}"/>
          </ac:spMkLst>
        </pc:spChg>
        <pc:spChg chg="add del mod">
          <ac:chgData name="Arnab Das" userId="ebdad78e63cdf28d" providerId="LiveId" clId="{835E1630-F0DF-4211-929C-3ED8465E474F}" dt="2022-11-19T14:52:59.201" v="62"/>
          <ac:spMkLst>
            <pc:docMk/>
            <pc:sldMk cId="1050085291" sldId="357"/>
            <ac:spMk id="26" creationId="{224AC0A2-1A0B-BF98-77F3-A37369AAFC68}"/>
          </ac:spMkLst>
        </pc:spChg>
        <pc:spChg chg="add del mod">
          <ac:chgData name="Arnab Das" userId="ebdad78e63cdf28d" providerId="LiveId" clId="{835E1630-F0DF-4211-929C-3ED8465E474F}" dt="2022-11-19T14:52:59.201" v="62"/>
          <ac:spMkLst>
            <pc:docMk/>
            <pc:sldMk cId="1050085291" sldId="357"/>
            <ac:spMk id="27" creationId="{431C4F4B-4876-544A-E5BE-410CB809C184}"/>
          </ac:spMkLst>
        </pc:spChg>
        <pc:spChg chg="add del mod">
          <ac:chgData name="Arnab Das" userId="ebdad78e63cdf28d" providerId="LiveId" clId="{835E1630-F0DF-4211-929C-3ED8465E474F}" dt="2022-11-19T14:53:27.680" v="66"/>
          <ac:spMkLst>
            <pc:docMk/>
            <pc:sldMk cId="1050085291" sldId="357"/>
            <ac:spMk id="28" creationId="{76E229F2-6E50-D5BC-8C90-BF864D5A3E62}"/>
          </ac:spMkLst>
        </pc:spChg>
        <pc:spChg chg="add del mod">
          <ac:chgData name="Arnab Das" userId="ebdad78e63cdf28d" providerId="LiveId" clId="{835E1630-F0DF-4211-929C-3ED8465E474F}" dt="2022-11-19T14:53:27.680" v="66"/>
          <ac:spMkLst>
            <pc:docMk/>
            <pc:sldMk cId="1050085291" sldId="357"/>
            <ac:spMk id="29" creationId="{D19DA90C-D22B-C0E2-9D91-9E3D0EE6EA8F}"/>
          </ac:spMkLst>
        </pc:spChg>
        <pc:spChg chg="add del mod">
          <ac:chgData name="Arnab Das" userId="ebdad78e63cdf28d" providerId="LiveId" clId="{835E1630-F0DF-4211-929C-3ED8465E474F}" dt="2022-11-19T14:53:27.680" v="66"/>
          <ac:spMkLst>
            <pc:docMk/>
            <pc:sldMk cId="1050085291" sldId="357"/>
            <ac:spMk id="30" creationId="{36383615-2661-F53A-CBDB-7486B1966F84}"/>
          </ac:spMkLst>
        </pc:spChg>
        <pc:spChg chg="del">
          <ac:chgData name="Arnab Das" userId="ebdad78e63cdf28d" providerId="LiveId" clId="{835E1630-F0DF-4211-929C-3ED8465E474F}" dt="2022-11-19T14:51:39.902" v="45" actId="478"/>
          <ac:spMkLst>
            <pc:docMk/>
            <pc:sldMk cId="1050085291" sldId="357"/>
            <ac:spMk id="43" creationId="{A02922CF-46F7-4A39-B3D3-39A64B2DFAB2}"/>
          </ac:spMkLst>
        </pc:spChg>
        <pc:spChg chg="del">
          <ac:chgData name="Arnab Das" userId="ebdad78e63cdf28d" providerId="LiveId" clId="{835E1630-F0DF-4211-929C-3ED8465E474F}" dt="2022-11-19T14:51:38.013" v="44" actId="478"/>
          <ac:spMkLst>
            <pc:docMk/>
            <pc:sldMk cId="1050085291" sldId="357"/>
            <ac:spMk id="54" creationId="{412630A7-6D94-475F-ADBF-F4E0818C5585}"/>
          </ac:spMkLst>
        </pc:spChg>
        <pc:spChg chg="add del mod">
          <ac:chgData name="Arnab Das" userId="ebdad78e63cdf28d" providerId="LiveId" clId="{835E1630-F0DF-4211-929C-3ED8465E474F}" dt="2022-11-19T14:51:18.689" v="38" actId="478"/>
          <ac:spMkLst>
            <pc:docMk/>
            <pc:sldMk cId="1050085291" sldId="357"/>
            <ac:spMk id="63" creationId="{9F278136-1732-4E41-8B33-CE377A68B022}"/>
          </ac:spMkLst>
        </pc:spChg>
        <pc:spChg chg="del">
          <ac:chgData name="Arnab Das" userId="ebdad78e63cdf28d" providerId="LiveId" clId="{835E1630-F0DF-4211-929C-3ED8465E474F}" dt="2022-11-19T14:51:35.563" v="43" actId="478"/>
          <ac:spMkLst>
            <pc:docMk/>
            <pc:sldMk cId="1050085291" sldId="357"/>
            <ac:spMk id="86" creationId="{3BDE575A-F63B-4C74-9797-1CA462CFEA06}"/>
          </ac:spMkLst>
        </pc:spChg>
        <pc:graphicFrameChg chg="add del mod modGraphic">
          <ac:chgData name="Arnab Das" userId="ebdad78e63cdf28d" providerId="LiveId" clId="{835E1630-F0DF-4211-929C-3ED8465E474F}" dt="2022-11-19T14:43:07.641" v="11" actId="478"/>
          <ac:graphicFrameMkLst>
            <pc:docMk/>
            <pc:sldMk cId="1050085291" sldId="357"/>
            <ac:graphicFrameMk id="2" creationId="{F27005D3-3641-6C7E-983A-83B6DA1129EF}"/>
          </ac:graphicFrameMkLst>
        </pc:graphicFrameChg>
        <pc:picChg chg="add del mod">
          <ac:chgData name="Arnab Das" userId="ebdad78e63cdf28d" providerId="LiveId" clId="{835E1630-F0DF-4211-929C-3ED8465E474F}" dt="2022-11-19T14:47:04.422" v="19"/>
          <ac:picMkLst>
            <pc:docMk/>
            <pc:sldMk cId="1050085291" sldId="357"/>
            <ac:picMk id="3" creationId="{B11D18B4-0AB2-FE52-9AB2-6524D48DFFCC}"/>
          </ac:picMkLst>
        </pc:picChg>
        <pc:picChg chg="add del mod ord">
          <ac:chgData name="Arnab Das" userId="ebdad78e63cdf28d" providerId="LiveId" clId="{835E1630-F0DF-4211-929C-3ED8465E474F}" dt="2022-11-19T14:48:11.122" v="26" actId="931"/>
          <ac:picMkLst>
            <pc:docMk/>
            <pc:sldMk cId="1050085291" sldId="357"/>
            <ac:picMk id="8" creationId="{08CBBAE4-2654-692E-5282-FA429646BF05}"/>
          </ac:picMkLst>
        </pc:picChg>
        <pc:picChg chg="add del mod">
          <ac:chgData name="Arnab Das" userId="ebdad78e63cdf28d" providerId="LiveId" clId="{835E1630-F0DF-4211-929C-3ED8465E474F}" dt="2022-11-19T14:51:05.619" v="35" actId="478"/>
          <ac:picMkLst>
            <pc:docMk/>
            <pc:sldMk cId="1050085291" sldId="357"/>
            <ac:picMk id="9" creationId="{9D65E70B-E8A9-48A3-919D-4859EBE8776D}"/>
          </ac:picMkLst>
        </pc:picChg>
        <pc:picChg chg="add del mod">
          <ac:chgData name="Arnab Das" userId="ebdad78e63cdf28d" providerId="LiveId" clId="{835E1630-F0DF-4211-929C-3ED8465E474F}" dt="2022-11-19T14:48:59.670" v="29" actId="931"/>
          <ac:picMkLst>
            <pc:docMk/>
            <pc:sldMk cId="1050085291" sldId="357"/>
            <ac:picMk id="11" creationId="{B322A832-9116-7C2F-DB65-8EA78D546B23}"/>
          </ac:picMkLst>
        </pc:picChg>
        <pc:picChg chg="add del mod">
          <ac:chgData name="Arnab Das" userId="ebdad78e63cdf28d" providerId="LiveId" clId="{835E1630-F0DF-4211-929C-3ED8465E474F}" dt="2022-11-19T14:49:28.752" v="32" actId="478"/>
          <ac:picMkLst>
            <pc:docMk/>
            <pc:sldMk cId="1050085291" sldId="357"/>
            <ac:picMk id="13" creationId="{E22BCEAF-2D62-3FBB-755B-5A5105475F75}"/>
          </ac:picMkLst>
        </pc:picChg>
        <pc:picChg chg="add del mod ord">
          <ac:chgData name="Arnab Das" userId="ebdad78e63cdf28d" providerId="LiveId" clId="{835E1630-F0DF-4211-929C-3ED8465E474F}" dt="2022-11-19T14:51:50.400" v="48" actId="1076"/>
          <ac:picMkLst>
            <pc:docMk/>
            <pc:sldMk cId="1050085291" sldId="357"/>
            <ac:picMk id="19" creationId="{815E8EB0-C17B-4380-E274-5AF8D3C49F76}"/>
          </ac:picMkLst>
        </pc:picChg>
      </pc:sldChg>
      <pc:sldChg chg="add del">
        <pc:chgData name="Arnab Das" userId="ebdad78e63cdf28d" providerId="LiveId" clId="{835E1630-F0DF-4211-929C-3ED8465E474F}" dt="2022-11-19T18:44:23.042" v="69" actId="2696"/>
        <pc:sldMkLst>
          <pc:docMk/>
          <pc:sldMk cId="466565947" sldId="360"/>
        </pc:sldMkLst>
      </pc:sldChg>
      <pc:sldMasterChg chg="delSldLayout">
        <pc:chgData name="Arnab Das" userId="ebdad78e63cdf28d" providerId="LiveId" clId="{835E1630-F0DF-4211-929C-3ED8465E474F}" dt="2022-11-19T18:44:23.042" v="69" actId="2696"/>
        <pc:sldMasterMkLst>
          <pc:docMk/>
          <pc:sldMasterMk cId="2516209384" sldId="2147483660"/>
        </pc:sldMasterMkLst>
        <pc:sldLayoutChg chg="del">
          <pc:chgData name="Arnab Das" userId="ebdad78e63cdf28d" providerId="LiveId" clId="{835E1630-F0DF-4211-929C-3ED8465E474F}" dt="2022-11-19T14:53:52.208" v="68" actId="47"/>
          <pc:sldLayoutMkLst>
            <pc:docMk/>
            <pc:sldMasterMk cId="2516209384" sldId="2147483660"/>
            <pc:sldLayoutMk cId="3439794229" sldId="2147483672"/>
          </pc:sldLayoutMkLst>
        </pc:sldLayoutChg>
        <pc:sldLayoutChg chg="del">
          <pc:chgData name="Arnab Das" userId="ebdad78e63cdf28d" providerId="LiveId" clId="{835E1630-F0DF-4211-929C-3ED8465E474F}" dt="2022-11-19T18:44:23.042" v="69" actId="2696"/>
          <pc:sldLayoutMkLst>
            <pc:docMk/>
            <pc:sldMasterMk cId="2516209384" sldId="2147483660"/>
            <pc:sldLayoutMk cId="4002816701" sldId="214748367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2000" kern="1200" spc="150" baseline="0" dirty="0">
              <a:solidFill>
                <a:schemeClr val="tx1"/>
              </a:solidFill>
              <a:latin typeface="Arial" panose="020B0604020202020204" pitchFamily="34" charset="0"/>
              <a:ea typeface="+mj-ea"/>
              <a:cs typeface="Arial" panose="020B0604020202020204" pitchFamily="34" charset="0"/>
            </a:rPr>
            <a:t>FRONT END</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gn="ctr">
            <a:lnSpc>
              <a:spcPct val="100000"/>
            </a:lnSpc>
          </a:pPr>
          <a:r>
            <a:rPr lang="en-US" sz="2000" spc="50" baseline="0" dirty="0">
              <a:latin typeface="Arial" panose="020B0604020202020204" pitchFamily="34" charset="0"/>
              <a:cs typeface="Arial" panose="020B0604020202020204" pitchFamily="34" charset="0"/>
            </a:rPr>
            <a:t>REACT</a:t>
          </a:r>
        </a:p>
        <a:p>
          <a:pPr marL="0" algn="ctr">
            <a:lnSpc>
              <a:spcPct val="100000"/>
            </a:lnSpc>
          </a:pPr>
          <a:r>
            <a:rPr lang="en-US" sz="2000" spc="50" baseline="0" dirty="0">
              <a:latin typeface="Arial" panose="020B0604020202020204" pitchFamily="34" charset="0"/>
              <a:cs typeface="Arial" panose="020B0604020202020204" pitchFamily="34" charset="0"/>
            </a:rPr>
            <a:t>HTML</a:t>
          </a:r>
        </a:p>
        <a:p>
          <a:pPr marL="0" algn="ctr">
            <a:lnSpc>
              <a:spcPct val="100000"/>
            </a:lnSpc>
          </a:pPr>
          <a:r>
            <a:rPr lang="en-US" sz="2000" spc="50" baseline="0" dirty="0">
              <a:latin typeface="Arial" panose="020B0604020202020204" pitchFamily="34" charset="0"/>
              <a:cs typeface="Arial" panose="020B0604020202020204" pitchFamily="34" charset="0"/>
            </a:rPr>
            <a:t>CSS</a:t>
          </a:r>
        </a:p>
        <a:p>
          <a:pPr marL="0" algn="ctr">
            <a:lnSpc>
              <a:spcPct val="100000"/>
            </a:lnSpc>
          </a:pPr>
          <a:r>
            <a:rPr lang="en-US" sz="2000" spc="50" baseline="0" dirty="0">
              <a:latin typeface="Arial" panose="020B0604020202020204" pitchFamily="34" charset="0"/>
              <a:cs typeface="Arial" panose="020B0604020202020204" pitchFamily="34" charset="0"/>
            </a:rPr>
            <a:t>JAVASCRIPT</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2000" kern="1200" spc="150" baseline="0" dirty="0">
              <a:solidFill>
                <a:prstClr val="black"/>
              </a:solidFill>
              <a:latin typeface="Arial" panose="020B0604020202020204" pitchFamily="34" charset="0"/>
              <a:ea typeface="+mn-ea"/>
              <a:cs typeface="Arial" panose="020B0604020202020204" pitchFamily="34" charset="0"/>
            </a:rPr>
            <a:t>DEPLOYMENT</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2000" kern="1200" spc="150" baseline="0" dirty="0">
              <a:solidFill>
                <a:prstClr val="black"/>
              </a:solidFill>
              <a:latin typeface="Arial" panose="020B0604020202020204" pitchFamily="34" charset="0"/>
              <a:ea typeface="+mn-ea"/>
              <a:cs typeface="Arial" panose="020B0604020202020204" pitchFamily="34" charset="0"/>
            </a:rPr>
            <a:t>BACKEND</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ctr" defTabSz="666750">
            <a:lnSpc>
              <a:spcPct val="100000"/>
            </a:lnSpc>
            <a:spcBef>
              <a:spcPct val="0"/>
            </a:spcBef>
            <a:spcAft>
              <a:spcPct val="35000"/>
            </a:spcAft>
            <a:buNone/>
          </a:pPr>
          <a:r>
            <a:rPr lang="en-US" sz="2000" kern="1200" spc="50" baseline="0" dirty="0">
              <a:solidFill>
                <a:prstClr val="black">
                  <a:hueOff val="0"/>
                  <a:satOff val="0"/>
                  <a:lumOff val="0"/>
                  <a:alphaOff val="0"/>
                </a:prstClr>
              </a:solidFill>
              <a:latin typeface="Arial" panose="020B0604020202020204" pitchFamily="34" charset="0"/>
              <a:ea typeface="+mn-ea"/>
              <a:cs typeface="Arial" panose="020B0604020202020204" pitchFamily="34" charset="0"/>
            </a:rPr>
            <a:t>ether.js</a:t>
          </a:r>
        </a:p>
        <a:p>
          <a:pPr marL="0" lvl="0" indent="0" algn="ctr" defTabSz="666750">
            <a:lnSpc>
              <a:spcPct val="100000"/>
            </a:lnSpc>
            <a:spcBef>
              <a:spcPct val="0"/>
            </a:spcBef>
            <a:spcAft>
              <a:spcPct val="35000"/>
            </a:spcAft>
            <a:buNone/>
          </a:pPr>
          <a:r>
            <a:rPr lang="en-US" sz="2000" kern="1200" spc="50" baseline="0" dirty="0">
              <a:solidFill>
                <a:prstClr val="black">
                  <a:hueOff val="0"/>
                  <a:satOff val="0"/>
                  <a:lumOff val="0"/>
                  <a:alphaOff val="0"/>
                </a:prstClr>
              </a:solidFill>
              <a:latin typeface="Arial" panose="020B0604020202020204" pitchFamily="34" charset="0"/>
              <a:ea typeface="+mn-ea"/>
              <a:cs typeface="Arial" panose="020B0604020202020204" pitchFamily="34" charset="0"/>
            </a:rPr>
            <a:t>Hardhat</a:t>
          </a:r>
        </a:p>
        <a:p>
          <a:pPr marL="0" lvl="0" indent="0" algn="ctr" defTabSz="666750">
            <a:lnSpc>
              <a:spcPct val="100000"/>
            </a:lnSpc>
            <a:spcBef>
              <a:spcPct val="0"/>
            </a:spcBef>
            <a:spcAft>
              <a:spcPct val="35000"/>
            </a:spcAft>
            <a:buNone/>
          </a:pPr>
          <a:r>
            <a:rPr lang="en-US" sz="2000" kern="1200" spc="50" baseline="0" dirty="0">
              <a:solidFill>
                <a:prstClr val="black">
                  <a:hueOff val="0"/>
                  <a:satOff val="0"/>
                  <a:lumOff val="0"/>
                  <a:alphaOff val="0"/>
                </a:prstClr>
              </a:solidFill>
              <a:latin typeface="Arial" panose="020B0604020202020204" pitchFamily="34" charset="0"/>
              <a:ea typeface="+mn-ea"/>
              <a:cs typeface="Arial" panose="020B0604020202020204" pitchFamily="34" charset="0"/>
            </a:rPr>
            <a:t>Infura</a:t>
          </a:r>
        </a:p>
        <a:p>
          <a:pPr marL="0" lvl="0" indent="0" algn="ctr" defTabSz="666750">
            <a:lnSpc>
              <a:spcPct val="100000"/>
            </a:lnSpc>
            <a:spcBef>
              <a:spcPct val="0"/>
            </a:spcBef>
            <a:spcAft>
              <a:spcPct val="35000"/>
            </a:spcAft>
            <a:buNone/>
          </a:pPr>
          <a:r>
            <a:rPr lang="en-US" sz="2000" kern="1200" spc="50" baseline="0" dirty="0">
              <a:solidFill>
                <a:prstClr val="black">
                  <a:hueOff val="0"/>
                  <a:satOff val="0"/>
                  <a:lumOff val="0"/>
                  <a:alphaOff val="0"/>
                </a:prstClr>
              </a:solidFill>
              <a:latin typeface="Arial" panose="020B0604020202020204" pitchFamily="34" charset="0"/>
              <a:ea typeface="+mn-ea"/>
              <a:cs typeface="Arial" panose="020B0604020202020204" pitchFamily="34" charset="0"/>
            </a:rPr>
            <a:t>ETHEREUM</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5CC96D75-5C2D-4445-B029-24E04052307F}">
      <dgm:prSet custT="1"/>
      <dgm:spPr/>
      <dgm:t>
        <a:bodyPr/>
        <a:lstStyle/>
        <a:p>
          <a:pPr algn="ctr"/>
          <a:endParaRPr lang="en-US" sz="1800" dirty="0">
            <a:latin typeface="Arial" panose="020B0604020202020204" pitchFamily="34" charset="0"/>
            <a:cs typeface="Arial" panose="020B0604020202020204" pitchFamily="34" charset="0"/>
          </a:endParaRPr>
        </a:p>
        <a:p>
          <a:pPr algn="ctr"/>
          <a:r>
            <a:rPr lang="en-US" sz="1800" dirty="0">
              <a:latin typeface="Arial" panose="020B0604020202020204" pitchFamily="34" charset="0"/>
              <a:cs typeface="Arial" panose="020B0604020202020204" pitchFamily="34" charset="0"/>
            </a:rPr>
            <a:t>Azure Cloud</a:t>
          </a:r>
        </a:p>
        <a:p>
          <a:pPr algn="ctr"/>
          <a:r>
            <a:rPr lang="en-US" sz="1800" dirty="0">
              <a:latin typeface="Arial" panose="020B0604020202020204" pitchFamily="34" charset="0"/>
              <a:cs typeface="Arial" panose="020B0604020202020204" pitchFamily="34" charset="0"/>
            </a:rPr>
            <a:t>Jenkins</a:t>
          </a:r>
        </a:p>
        <a:p>
          <a:pPr algn="ctr"/>
          <a:endParaRPr lang="en-US" sz="1800" dirty="0">
            <a:latin typeface="Arial" panose="020B0604020202020204" pitchFamily="34" charset="0"/>
            <a:cs typeface="Arial" panose="020B0604020202020204" pitchFamily="34" charset="0"/>
          </a:endParaRPr>
        </a:p>
      </dgm:t>
    </dgm:pt>
    <dgm:pt modelId="{61246725-78C2-4B18-A2C0-32C4D7434460}" type="parTrans" cxnId="{3AECE019-2299-4C5E-A76C-985E006C2EE2}">
      <dgm:prSet/>
      <dgm:spPr/>
      <dgm:t>
        <a:bodyPr/>
        <a:lstStyle/>
        <a:p>
          <a:endParaRPr lang="en-US"/>
        </a:p>
      </dgm:t>
    </dgm:pt>
    <dgm:pt modelId="{C36C56DE-D1CA-4EAD-9DE2-5C5646691D3D}" type="sibTrans" cxnId="{3AECE019-2299-4C5E-A76C-985E006C2EE2}">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3">
        <dgm:presLayoutVars>
          <dgm:chMax val="0"/>
          <dgm:chPref val="0"/>
        </dgm:presLayoutVars>
      </dgm:prSet>
      <dgm:spPr/>
    </dgm:pt>
    <dgm:pt modelId="{22359DD7-1BFB-4900-BAE6-6084F2F57988}" type="pres">
      <dgm:prSet presAssocID="{73D947E0-108F-4D20-A71E-3CF329F97212}" presName="desTx" presStyleLbl="alignAccFollowNode1" presStyleIdx="0" presStyleCnt="3" custLinFactNeighborX="-294">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3">
        <dgm:presLayoutVars>
          <dgm:chMax val="0"/>
          <dgm:chPref val="0"/>
        </dgm:presLayoutVars>
      </dgm:prSet>
      <dgm:spPr/>
    </dgm:pt>
    <dgm:pt modelId="{4FEB85EB-D046-4CDB-8A62-BBCE260C4490}" type="pres">
      <dgm:prSet presAssocID="{B1AFA1AF-0FF8-45B3-A6D0-0E255A2F637D}" presName="desTx" presStyleLbl="alignAccFollowNode1" presStyleIdx="1" presStyleCnt="3" custLinFactNeighborX="429" custLinFactNeighborY="-21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3">
        <dgm:presLayoutVars>
          <dgm:chMax val="0"/>
          <dgm:chPref val="0"/>
        </dgm:presLayoutVars>
      </dgm:prSet>
      <dgm:spPr/>
    </dgm:pt>
    <dgm:pt modelId="{6B5FE59C-B471-448A-AA7A-B526DCC4D4CA}" type="pres">
      <dgm:prSet presAssocID="{E9682B4F-0217-4B50-923E-C104AA24290F}" presName="desTx" presStyleLbl="alignAccFollowNode1" presStyleIdx="2" presStyleCnt="3">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3AECE019-2299-4C5E-A76C-985E006C2EE2}" srcId="{B1AFA1AF-0FF8-45B3-A6D0-0E255A2F637D}" destId="{5CC96D75-5C2D-4445-B029-24E04052307F}" srcOrd="0" destOrd="0" parTransId="{61246725-78C2-4B18-A2C0-32C4D7434460}" sibTransId="{C36C56DE-D1CA-4EAD-9DE2-5C5646691D3D}"/>
    <dgm:cxn modelId="{A8DD721A-B88C-4154-B37B-E30F6E77DB4A}" type="presOf" srcId="{5CC96D75-5C2D-4445-B029-24E04052307F}" destId="{4FEB85EB-D046-4CDB-8A62-BBCE260C4490}" srcOrd="0" destOrd="0" presId="urn:microsoft.com/office/officeart/2016/7/layout/HorizontalActionList"/>
    <dgm:cxn modelId="{77A55366-077C-403B-A9E1-B9C6B5CA3288}" type="presOf" srcId="{73D947E0-108F-4D20-A71E-3CF329F97212}" destId="{BDBD7220-3F85-45D2-BED6-5BBFBC23EAE3}" srcOrd="0" destOrd="0" presId="urn:microsoft.com/office/officeart/2016/7/layout/HorizontalActionList"/>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110097B3-0B24-42EE-9C79-845C028B379B}" type="presOf" srcId="{E9682B4F-0217-4B50-923E-C104AA24290F}" destId="{49B7F8FA-D256-41EF-9327-52A3551D9A60}"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8CB96BD1-8B01-481A-B525-C5C507C9951C}" type="presOf" srcId="{0EC0C300-11E4-45CF-8418-973585107209}" destId="{6B5FE59C-B471-448A-AA7A-B526DCC4D4CA}"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9447" y="15481"/>
          <a:ext cx="2550671" cy="76520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560" tIns="201560" rIns="201560" bIns="201560"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2000" kern="1200" spc="150" baseline="0" dirty="0">
              <a:solidFill>
                <a:schemeClr val="tx1"/>
              </a:solidFill>
              <a:latin typeface="Arial" panose="020B0604020202020204" pitchFamily="34" charset="0"/>
              <a:ea typeface="+mj-ea"/>
              <a:cs typeface="Arial" panose="020B0604020202020204" pitchFamily="34" charset="0"/>
            </a:rPr>
            <a:t>FRONT END</a:t>
          </a:r>
        </a:p>
      </dsp:txBody>
      <dsp:txXfrm>
        <a:off x="9447" y="15481"/>
        <a:ext cx="2550671" cy="765201"/>
      </dsp:txXfrm>
    </dsp:sp>
    <dsp:sp modelId="{22359DD7-1BFB-4900-BAE6-6084F2F57988}">
      <dsp:nvSpPr>
        <dsp:cNvPr id="0" name=""/>
        <dsp:cNvSpPr/>
      </dsp:nvSpPr>
      <dsp:spPr>
        <a:xfrm>
          <a:off x="1948" y="780682"/>
          <a:ext cx="2550671" cy="2012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marL="0" lvl="0" indent="0" algn="ctr" defTabSz="889000">
            <a:lnSpc>
              <a:spcPct val="100000"/>
            </a:lnSpc>
            <a:spcBef>
              <a:spcPct val="0"/>
            </a:spcBef>
            <a:spcAft>
              <a:spcPct val="35000"/>
            </a:spcAft>
            <a:buNone/>
          </a:pPr>
          <a:r>
            <a:rPr lang="en-US" sz="2000" kern="1200" spc="50" baseline="0" dirty="0">
              <a:latin typeface="Arial" panose="020B0604020202020204" pitchFamily="34" charset="0"/>
              <a:cs typeface="Arial" panose="020B0604020202020204" pitchFamily="34" charset="0"/>
            </a:rPr>
            <a:t>REACT</a:t>
          </a:r>
        </a:p>
        <a:p>
          <a:pPr marL="0" lvl="0" indent="0" algn="ctr" defTabSz="889000">
            <a:lnSpc>
              <a:spcPct val="100000"/>
            </a:lnSpc>
            <a:spcBef>
              <a:spcPct val="0"/>
            </a:spcBef>
            <a:spcAft>
              <a:spcPct val="35000"/>
            </a:spcAft>
            <a:buNone/>
          </a:pPr>
          <a:r>
            <a:rPr lang="en-US" sz="2000" kern="1200" spc="50" baseline="0" dirty="0">
              <a:latin typeface="Arial" panose="020B0604020202020204" pitchFamily="34" charset="0"/>
              <a:cs typeface="Arial" panose="020B0604020202020204" pitchFamily="34" charset="0"/>
            </a:rPr>
            <a:t>HTML</a:t>
          </a:r>
        </a:p>
        <a:p>
          <a:pPr marL="0" lvl="0" indent="0" algn="ctr" defTabSz="889000">
            <a:lnSpc>
              <a:spcPct val="100000"/>
            </a:lnSpc>
            <a:spcBef>
              <a:spcPct val="0"/>
            </a:spcBef>
            <a:spcAft>
              <a:spcPct val="35000"/>
            </a:spcAft>
            <a:buNone/>
          </a:pPr>
          <a:r>
            <a:rPr lang="en-US" sz="2000" kern="1200" spc="50" baseline="0" dirty="0">
              <a:latin typeface="Arial" panose="020B0604020202020204" pitchFamily="34" charset="0"/>
              <a:cs typeface="Arial" panose="020B0604020202020204" pitchFamily="34" charset="0"/>
            </a:rPr>
            <a:t>CSS</a:t>
          </a:r>
        </a:p>
        <a:p>
          <a:pPr marL="0" lvl="0" indent="0" algn="ctr" defTabSz="889000">
            <a:lnSpc>
              <a:spcPct val="100000"/>
            </a:lnSpc>
            <a:spcBef>
              <a:spcPct val="0"/>
            </a:spcBef>
            <a:spcAft>
              <a:spcPct val="35000"/>
            </a:spcAft>
            <a:buNone/>
          </a:pPr>
          <a:r>
            <a:rPr lang="en-US" sz="2000" kern="1200" spc="50" baseline="0" dirty="0">
              <a:latin typeface="Arial" panose="020B0604020202020204" pitchFamily="34" charset="0"/>
              <a:cs typeface="Arial" panose="020B0604020202020204" pitchFamily="34" charset="0"/>
            </a:rPr>
            <a:t>JAVASCRIPT</a:t>
          </a:r>
        </a:p>
      </dsp:txBody>
      <dsp:txXfrm>
        <a:off x="1948" y="780682"/>
        <a:ext cx="2550671" cy="2012520"/>
      </dsp:txXfrm>
    </dsp:sp>
    <dsp:sp modelId="{C4F84DEA-2002-4D32-8E80-70EEE05E345A}">
      <dsp:nvSpPr>
        <dsp:cNvPr id="0" name=""/>
        <dsp:cNvSpPr/>
      </dsp:nvSpPr>
      <dsp:spPr>
        <a:xfrm>
          <a:off x="2668014" y="15481"/>
          <a:ext cx="2550671" cy="76520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560" tIns="201560" rIns="201560" bIns="201560" numCol="1" spcCol="1270" anchor="ctr" anchorCtr="0">
          <a:noAutofit/>
        </a:bodyPr>
        <a:lstStyle/>
        <a:p>
          <a:pPr marL="0" lvl="0" indent="0" algn="ctr" defTabSz="889000">
            <a:lnSpc>
              <a:spcPct val="90000"/>
            </a:lnSpc>
            <a:spcBef>
              <a:spcPct val="0"/>
            </a:spcBef>
            <a:spcAft>
              <a:spcPct val="35000"/>
            </a:spcAft>
            <a:buNone/>
          </a:pPr>
          <a:r>
            <a:rPr lang="en-US" sz="2000" kern="1200" spc="150" baseline="0" dirty="0">
              <a:solidFill>
                <a:prstClr val="black"/>
              </a:solidFill>
              <a:latin typeface="Arial" panose="020B0604020202020204" pitchFamily="34" charset="0"/>
              <a:ea typeface="+mn-ea"/>
              <a:cs typeface="Arial" panose="020B0604020202020204" pitchFamily="34" charset="0"/>
            </a:rPr>
            <a:t>DEPLOYMENT</a:t>
          </a:r>
        </a:p>
      </dsp:txBody>
      <dsp:txXfrm>
        <a:off x="2668014" y="15481"/>
        <a:ext cx="2550671" cy="765201"/>
      </dsp:txXfrm>
    </dsp:sp>
    <dsp:sp modelId="{4FEB85EB-D046-4CDB-8A62-BBCE260C4490}">
      <dsp:nvSpPr>
        <dsp:cNvPr id="0" name=""/>
        <dsp:cNvSpPr/>
      </dsp:nvSpPr>
      <dsp:spPr>
        <a:xfrm>
          <a:off x="2678956" y="737373"/>
          <a:ext cx="2550671" cy="2012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marL="0" lvl="0" indent="0" algn="ctr" defTabSz="800100">
            <a:lnSpc>
              <a:spcPct val="90000"/>
            </a:lnSpc>
            <a:spcBef>
              <a:spcPct val="0"/>
            </a:spcBef>
            <a:spcAft>
              <a:spcPct val="35000"/>
            </a:spcAft>
            <a:buNone/>
          </a:pPr>
          <a:endParaRPr lang="en-US" sz="1800" kern="1200" dirty="0">
            <a:latin typeface="Arial" panose="020B0604020202020204" pitchFamily="34" charset="0"/>
            <a:cs typeface="Arial" panose="020B0604020202020204" pitchFamily="34" charset="0"/>
          </a:endParaRPr>
        </a:p>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Azure Cloud</a:t>
          </a:r>
        </a:p>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Jenkins</a:t>
          </a:r>
        </a:p>
        <a:p>
          <a:pPr marL="0" lvl="0" indent="0" algn="ctr" defTabSz="800100">
            <a:lnSpc>
              <a:spcPct val="90000"/>
            </a:lnSpc>
            <a:spcBef>
              <a:spcPct val="0"/>
            </a:spcBef>
            <a:spcAft>
              <a:spcPct val="35000"/>
            </a:spcAft>
            <a:buNone/>
          </a:pPr>
          <a:endParaRPr lang="en-US" sz="1800" kern="1200" dirty="0">
            <a:latin typeface="Arial" panose="020B0604020202020204" pitchFamily="34" charset="0"/>
            <a:cs typeface="Arial" panose="020B0604020202020204" pitchFamily="34" charset="0"/>
          </a:endParaRPr>
        </a:p>
      </dsp:txBody>
      <dsp:txXfrm>
        <a:off x="2678956" y="737373"/>
        <a:ext cx="2550671" cy="2012520"/>
      </dsp:txXfrm>
    </dsp:sp>
    <dsp:sp modelId="{49B7F8FA-D256-41EF-9327-52A3551D9A60}">
      <dsp:nvSpPr>
        <dsp:cNvPr id="0" name=""/>
        <dsp:cNvSpPr/>
      </dsp:nvSpPr>
      <dsp:spPr>
        <a:xfrm>
          <a:off x="5326580" y="15481"/>
          <a:ext cx="2550671" cy="76520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560" tIns="201560" rIns="201560" bIns="201560" numCol="1" spcCol="1270" anchor="ctr" anchorCtr="0">
          <a:noAutofit/>
        </a:bodyPr>
        <a:lstStyle/>
        <a:p>
          <a:pPr marL="0" lvl="0" indent="0" algn="ctr" defTabSz="889000">
            <a:lnSpc>
              <a:spcPct val="90000"/>
            </a:lnSpc>
            <a:spcBef>
              <a:spcPct val="0"/>
            </a:spcBef>
            <a:spcAft>
              <a:spcPct val="35000"/>
            </a:spcAft>
            <a:buNone/>
          </a:pPr>
          <a:r>
            <a:rPr lang="en-US" sz="2000" kern="1200" spc="150" baseline="0" dirty="0">
              <a:solidFill>
                <a:prstClr val="black"/>
              </a:solidFill>
              <a:latin typeface="Arial" panose="020B0604020202020204" pitchFamily="34" charset="0"/>
              <a:ea typeface="+mn-ea"/>
              <a:cs typeface="Arial" panose="020B0604020202020204" pitchFamily="34" charset="0"/>
            </a:rPr>
            <a:t>BACKEND</a:t>
          </a:r>
        </a:p>
      </dsp:txBody>
      <dsp:txXfrm>
        <a:off x="5326580" y="15481"/>
        <a:ext cx="2550671" cy="765201"/>
      </dsp:txXfrm>
    </dsp:sp>
    <dsp:sp modelId="{6B5FE59C-B471-448A-AA7A-B526DCC4D4CA}">
      <dsp:nvSpPr>
        <dsp:cNvPr id="0" name=""/>
        <dsp:cNvSpPr/>
      </dsp:nvSpPr>
      <dsp:spPr>
        <a:xfrm>
          <a:off x="5326580" y="780682"/>
          <a:ext cx="2550671" cy="20125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marL="0" lvl="0" indent="0" algn="ctr" defTabSz="666750">
            <a:lnSpc>
              <a:spcPct val="100000"/>
            </a:lnSpc>
            <a:spcBef>
              <a:spcPct val="0"/>
            </a:spcBef>
            <a:spcAft>
              <a:spcPct val="35000"/>
            </a:spcAft>
            <a:buNone/>
          </a:pPr>
          <a:r>
            <a:rPr lang="en-US" sz="2000" kern="1200" spc="50" baseline="0" dirty="0">
              <a:solidFill>
                <a:prstClr val="black">
                  <a:hueOff val="0"/>
                  <a:satOff val="0"/>
                  <a:lumOff val="0"/>
                  <a:alphaOff val="0"/>
                </a:prstClr>
              </a:solidFill>
              <a:latin typeface="Arial" panose="020B0604020202020204" pitchFamily="34" charset="0"/>
              <a:ea typeface="+mn-ea"/>
              <a:cs typeface="Arial" panose="020B0604020202020204" pitchFamily="34" charset="0"/>
            </a:rPr>
            <a:t>ether.js</a:t>
          </a:r>
        </a:p>
        <a:p>
          <a:pPr marL="0" lvl="0" indent="0" algn="ctr" defTabSz="666750">
            <a:lnSpc>
              <a:spcPct val="100000"/>
            </a:lnSpc>
            <a:spcBef>
              <a:spcPct val="0"/>
            </a:spcBef>
            <a:spcAft>
              <a:spcPct val="35000"/>
            </a:spcAft>
            <a:buNone/>
          </a:pPr>
          <a:r>
            <a:rPr lang="en-US" sz="2000" kern="1200" spc="50" baseline="0" dirty="0">
              <a:solidFill>
                <a:prstClr val="black">
                  <a:hueOff val="0"/>
                  <a:satOff val="0"/>
                  <a:lumOff val="0"/>
                  <a:alphaOff val="0"/>
                </a:prstClr>
              </a:solidFill>
              <a:latin typeface="Arial" panose="020B0604020202020204" pitchFamily="34" charset="0"/>
              <a:ea typeface="+mn-ea"/>
              <a:cs typeface="Arial" panose="020B0604020202020204" pitchFamily="34" charset="0"/>
            </a:rPr>
            <a:t>Hardhat</a:t>
          </a:r>
        </a:p>
        <a:p>
          <a:pPr marL="0" lvl="0" indent="0" algn="ctr" defTabSz="666750">
            <a:lnSpc>
              <a:spcPct val="100000"/>
            </a:lnSpc>
            <a:spcBef>
              <a:spcPct val="0"/>
            </a:spcBef>
            <a:spcAft>
              <a:spcPct val="35000"/>
            </a:spcAft>
            <a:buNone/>
          </a:pPr>
          <a:r>
            <a:rPr lang="en-US" sz="2000" kern="1200" spc="50" baseline="0" dirty="0">
              <a:solidFill>
                <a:prstClr val="black">
                  <a:hueOff val="0"/>
                  <a:satOff val="0"/>
                  <a:lumOff val="0"/>
                  <a:alphaOff val="0"/>
                </a:prstClr>
              </a:solidFill>
              <a:latin typeface="Arial" panose="020B0604020202020204" pitchFamily="34" charset="0"/>
              <a:ea typeface="+mn-ea"/>
              <a:cs typeface="Arial" panose="020B0604020202020204" pitchFamily="34" charset="0"/>
            </a:rPr>
            <a:t>Infura</a:t>
          </a:r>
        </a:p>
        <a:p>
          <a:pPr marL="0" lvl="0" indent="0" algn="ctr" defTabSz="666750">
            <a:lnSpc>
              <a:spcPct val="100000"/>
            </a:lnSpc>
            <a:spcBef>
              <a:spcPct val="0"/>
            </a:spcBef>
            <a:spcAft>
              <a:spcPct val="35000"/>
            </a:spcAft>
            <a:buNone/>
          </a:pPr>
          <a:r>
            <a:rPr lang="en-US" sz="2000" kern="1200" spc="50" baseline="0" dirty="0">
              <a:solidFill>
                <a:prstClr val="black">
                  <a:hueOff val="0"/>
                  <a:satOff val="0"/>
                  <a:lumOff val="0"/>
                  <a:alphaOff val="0"/>
                </a:prstClr>
              </a:solidFill>
              <a:latin typeface="Arial" panose="020B0604020202020204" pitchFamily="34" charset="0"/>
              <a:ea typeface="+mn-ea"/>
              <a:cs typeface="Arial" panose="020B0604020202020204" pitchFamily="34" charset="0"/>
            </a:rPr>
            <a:t>ETHEREUM</a:t>
          </a:r>
        </a:p>
      </dsp:txBody>
      <dsp:txXfrm>
        <a:off x="5326580" y="780682"/>
        <a:ext cx="2550671" cy="2012520"/>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BB6AA9-3C61-4D4B-A9AF-6ED2859FACAA}"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2434719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B6AA9-3C61-4D4B-A9AF-6ED2859FACAA}"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653920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B6AA9-3C61-4D4B-A9AF-6ED2859FACAA}"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3070883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1943100" cy="770930"/>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100" kern="1200" spc="113"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628650" y="1583532"/>
            <a:ext cx="7886700" cy="2808685"/>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675"/>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675"/>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675"/>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66544859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BB6AA9-3C61-4D4B-A9AF-6ED2859FACAA}"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5721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B6AA9-3C61-4D4B-A9AF-6ED2859FACAA}"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3218695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BB6AA9-3C61-4D4B-A9AF-6ED2859FACAA}"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1144782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BB6AA9-3C61-4D4B-A9AF-6ED2859FACAA}" type="datetimeFigureOut">
              <a:rPr lang="en-US" smtClean="0"/>
              <a:t>5/17/2023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2735221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BB6AA9-3C61-4D4B-A9AF-6ED2859FACAA}" type="datetimeFigureOut">
              <a:rPr lang="en-US" smtClean="0"/>
              <a:t>5/17/2023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3951394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BB6AA9-3C61-4D4B-A9AF-6ED2859FACAA}" type="datetimeFigureOut">
              <a:rPr lang="en-US" smtClean="0"/>
              <a:t>5/17/2023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2259735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6BB6AA9-3C61-4D4B-A9AF-6ED2859FACAA}"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93047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6BB6AA9-3C61-4D4B-A9AF-6ED2859FACAA}"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93848-0F14-496A-88AB-F5CACFD432A9}" type="slidenum">
              <a:rPr lang="en-US" smtClean="0"/>
              <a:t>‹#›</a:t>
            </a:fld>
            <a:endParaRPr lang="en-US"/>
          </a:p>
        </p:txBody>
      </p:sp>
    </p:spTree>
    <p:extLst>
      <p:ext uri="{BB962C8B-B14F-4D97-AF65-F5344CB8AC3E}">
        <p14:creationId xmlns:p14="http://schemas.microsoft.com/office/powerpoint/2010/main" val="393791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6BB6AA9-3C61-4D4B-A9AF-6ED2859FACAA}" type="datetimeFigureOut">
              <a:rPr lang="en-US" smtClean="0"/>
              <a:t>5/17/2023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BB93848-0F14-496A-88AB-F5CACFD432A9}" type="slidenum">
              <a:rPr lang="en-US" smtClean="0"/>
              <a:t>‹#›</a:t>
            </a:fld>
            <a:endParaRPr lang="en-US"/>
          </a:p>
        </p:txBody>
      </p:sp>
    </p:spTree>
    <p:extLst>
      <p:ext uri="{BB962C8B-B14F-4D97-AF65-F5344CB8AC3E}">
        <p14:creationId xmlns:p14="http://schemas.microsoft.com/office/powerpoint/2010/main" val="25162093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7.jfif"/><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image" Target="../media/image21.jpeg"/><Relationship Id="rId5" Type="http://schemas.openxmlformats.org/officeDocument/2006/relationships/diagramColors" Target="../diagrams/colors1.xml"/><Relationship Id="rId10" Type="http://schemas.openxmlformats.org/officeDocument/2006/relationships/image" Target="../media/image20.png"/><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metamask.io/" TargetMode="External"/><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FB4D43C-A393-44C3-94AB-BC8EA27C3FD0}"/>
              </a:ext>
            </a:extLst>
          </p:cNvPr>
          <p:cNvCxnSpPr>
            <a:cxnSpLocks/>
          </p:cNvCxnSpPr>
          <p:nvPr/>
        </p:nvCxnSpPr>
        <p:spPr>
          <a:xfrm>
            <a:off x="4720862" y="1435398"/>
            <a:ext cx="0" cy="22679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ACC032F-9734-4851-9836-398FB1EDAE68}"/>
              </a:ext>
            </a:extLst>
          </p:cNvPr>
          <p:cNvSpPr/>
          <p:nvPr/>
        </p:nvSpPr>
        <p:spPr>
          <a:xfrm>
            <a:off x="5493382" y="1605542"/>
            <a:ext cx="2164716" cy="1754326"/>
          </a:xfrm>
          <a:prstGeom prst="rect">
            <a:avLst/>
          </a:prstGeom>
          <a:noFill/>
          <a:effectLst>
            <a:innerShdw blurRad="63500" dist="50800" dir="13500000">
              <a:prstClr val="black">
                <a:alpha val="50000"/>
              </a:prstClr>
            </a:innerShdw>
          </a:effectLst>
        </p:spPr>
        <p:txBody>
          <a:bodyPr wrap="square" lIns="91440" tIns="45720" rIns="91440" bIns="45720">
            <a:spAutoFit/>
          </a:bodyPr>
          <a:lstStyle/>
          <a:p>
            <a:pPr algn="ctr"/>
            <a:r>
              <a:rPr lang="en-US" sz="5400" cap="none" spc="0" dirty="0">
                <a:ln w="0"/>
                <a:solidFill>
                  <a:schemeClr val="tx1"/>
                </a:solidFill>
                <a:effectLst>
                  <a:outerShdw blurRad="38100" dist="19050" dir="2700000" algn="tl" rotWithShape="0">
                    <a:schemeClr val="dk1">
                      <a:alpha val="40000"/>
                    </a:schemeClr>
                  </a:outerShdw>
                </a:effectLst>
                <a:latin typeface="Footlight MT Light" panose="0204060206030A020304" pitchFamily="18" charset="0"/>
                <a:ea typeface="Roboto" panose="020B0604020202020204" charset="0"/>
              </a:rPr>
              <a:t>Agro</a:t>
            </a:r>
            <a:br>
              <a:rPr lang="en-US" sz="5400" b="0" cap="none" spc="0" dirty="0">
                <a:ln w="0"/>
                <a:solidFill>
                  <a:schemeClr val="tx1"/>
                </a:solidFill>
                <a:effectLst>
                  <a:outerShdw blurRad="38100" dist="19050" dir="2700000" algn="tl" rotWithShape="0">
                    <a:schemeClr val="dk1">
                      <a:alpha val="40000"/>
                    </a:schemeClr>
                  </a:outerShdw>
                </a:effectLst>
                <a:latin typeface="Footlight MT Light" panose="0204060206030A020304" pitchFamily="18" charset="0"/>
                <a:ea typeface="Roboto" panose="020B0604020202020204" charset="0"/>
              </a:rPr>
            </a:br>
            <a:r>
              <a:rPr lang="en-US" sz="5400" b="0" cap="none" spc="0" dirty="0">
                <a:ln w="0"/>
                <a:solidFill>
                  <a:schemeClr val="tx1"/>
                </a:solidFill>
                <a:effectLst>
                  <a:outerShdw blurRad="38100" dist="19050" dir="2700000" algn="tl" rotWithShape="0">
                    <a:schemeClr val="dk1">
                      <a:alpha val="40000"/>
                    </a:schemeClr>
                  </a:outerShdw>
                </a:effectLst>
                <a:latin typeface="Footlight MT Light" panose="0204060206030A020304" pitchFamily="18" charset="0"/>
                <a:ea typeface="Roboto" panose="020B0604020202020204" charset="0"/>
              </a:rPr>
              <a:t>Chain</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descr="Graphical user interface, website&#10;&#10;Description automatically generated">
            <a:extLst>
              <a:ext uri="{FF2B5EF4-FFF2-40B4-BE49-F238E27FC236}">
                <a16:creationId xmlns:a16="http://schemas.microsoft.com/office/drawing/2014/main" id="{2253E107-8322-4992-B298-60398466A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8" y="1220423"/>
            <a:ext cx="4478252" cy="2896227"/>
          </a:xfrm>
          <a:prstGeom prst="rect">
            <a:avLst/>
          </a:prstGeom>
        </p:spPr>
      </p:pic>
    </p:spTree>
    <p:extLst>
      <p:ext uri="{BB962C8B-B14F-4D97-AF65-F5344CB8AC3E}">
        <p14:creationId xmlns:p14="http://schemas.microsoft.com/office/powerpoint/2010/main" val="2842208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9144000" cy="172142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384B8146-2663-4745-B6E6-BA65F3DAF04D}"/>
              </a:ext>
            </a:extLst>
          </p:cNvPr>
          <p:cNvSpPr/>
          <p:nvPr/>
        </p:nvSpPr>
        <p:spPr>
          <a:xfrm>
            <a:off x="852777" y="411480"/>
            <a:ext cx="7157553" cy="891540"/>
          </a:xfrm>
          <a:prstGeom prst="rect">
            <a:avLst/>
          </a:prstGeom>
        </p:spPr>
        <p:txBody>
          <a:bodyPr vert="horz" lIns="91440" tIns="45720" rIns="91440" bIns="45720" rtlCol="0" anchor="ctr">
            <a:normAutofit/>
          </a:bodyPr>
          <a:lstStyle/>
          <a:p>
            <a:pPr defTabSz="914400">
              <a:lnSpc>
                <a:spcPct val="90000"/>
              </a:lnSpc>
              <a:spcBef>
                <a:spcPct val="0"/>
              </a:spcBef>
              <a:spcAft>
                <a:spcPts val="600"/>
              </a:spcAft>
              <a:buSzPts val="1800"/>
            </a:pPr>
            <a:r>
              <a:rPr lang="en-US" sz="4400" b="1" kern="1200">
                <a:solidFill>
                  <a:schemeClr val="tx1">
                    <a:lumMod val="85000"/>
                    <a:lumOff val="15000"/>
                  </a:schemeClr>
                </a:solidFill>
                <a:latin typeface="+mj-lt"/>
                <a:ea typeface="+mj-ea"/>
                <a:cs typeface="+mj-cs"/>
              </a:rPr>
              <a:t>IOT Usage Explanation</a:t>
            </a:r>
            <a:endParaRPr lang="en-US" sz="4400" b="1" kern="1200" dirty="0">
              <a:solidFill>
                <a:schemeClr val="tx1">
                  <a:lumMod val="85000"/>
                  <a:lumOff val="15000"/>
                </a:schemeClr>
              </a:solidFill>
              <a:latin typeface="+mj-lt"/>
              <a:ea typeface="+mj-ea"/>
              <a:cs typeface="+mj-cs"/>
            </a:endParaRPr>
          </a:p>
        </p:txBody>
      </p:sp>
      <p:sp>
        <p:nvSpPr>
          <p:cNvPr id="16" name="Freeform: Shape 15">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39" y="4478172"/>
            <a:ext cx="7475562" cy="665328"/>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8C7736-60ED-4910-A43F-7C28DA6445FF}"/>
              </a:ext>
            </a:extLst>
          </p:cNvPr>
          <p:cNvSpPr txBox="1"/>
          <p:nvPr/>
        </p:nvSpPr>
        <p:spPr>
          <a:xfrm>
            <a:off x="577888" y="1477065"/>
            <a:ext cx="7707330" cy="3416320"/>
          </a:xfrm>
          <a:prstGeom prst="rect">
            <a:avLst/>
          </a:prstGeom>
          <a:noFill/>
        </p:spPr>
        <p:txBody>
          <a:bodyPr wrap="square">
            <a:spAutoFit/>
          </a:bodyPr>
          <a:lstStyle/>
          <a:p>
            <a:pPr marL="285750" indent="-285750">
              <a:buFont typeface="Wingdings" panose="05000000000000000000" pitchFamily="2" charset="2"/>
              <a:buChar char="ü"/>
            </a:pPr>
            <a:r>
              <a:rPr lang="en-IN" sz="1800" dirty="0">
                <a:solidFill>
                  <a:schemeClr val="tx1">
                    <a:lumMod val="50000"/>
                    <a:lumOff val="50000"/>
                  </a:schemeClr>
                </a:solidFill>
                <a:latin typeface="Roboto" panose="02000000000000000000" pitchFamily="2" charset="0"/>
                <a:ea typeface="Roboto" panose="02000000000000000000" pitchFamily="2" charset="0"/>
              </a:rPr>
              <a:t>First, we need to write code based on our requirements &amp; flash into Nodemcu memory.</a:t>
            </a:r>
          </a:p>
          <a:p>
            <a:pPr marL="285750" indent="-285750">
              <a:buFont typeface="Wingdings" panose="05000000000000000000" pitchFamily="2" charset="2"/>
              <a:buChar char="ü"/>
            </a:pPr>
            <a:endParaRPr lang="en-IN" sz="1800" dirty="0">
              <a:solidFill>
                <a:schemeClr val="tx1">
                  <a:lumMod val="50000"/>
                  <a:lumOff val="50000"/>
                </a:schemeClr>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ü"/>
            </a:pPr>
            <a:r>
              <a:rPr lang="en-IN" sz="1800" dirty="0">
                <a:solidFill>
                  <a:schemeClr val="tx1">
                    <a:lumMod val="50000"/>
                    <a:lumOff val="50000"/>
                  </a:schemeClr>
                </a:solidFill>
                <a:latin typeface="Roboto" panose="02000000000000000000" pitchFamily="2" charset="0"/>
                <a:ea typeface="Roboto" panose="02000000000000000000" pitchFamily="2" charset="0"/>
              </a:rPr>
              <a:t>MQ135 sensor read Co2 level from atmosphere and send it to Nodemcu device.</a:t>
            </a:r>
          </a:p>
          <a:p>
            <a:pPr marL="285750" indent="-285750">
              <a:buFont typeface="Wingdings" panose="05000000000000000000" pitchFamily="2" charset="2"/>
              <a:buChar char="ü"/>
            </a:pPr>
            <a:endParaRPr lang="en-IN" sz="1800" dirty="0">
              <a:solidFill>
                <a:schemeClr val="tx1">
                  <a:lumMod val="50000"/>
                  <a:lumOff val="50000"/>
                </a:schemeClr>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ü"/>
            </a:pPr>
            <a:r>
              <a:rPr lang="en-IN" sz="1800" dirty="0">
                <a:solidFill>
                  <a:schemeClr val="tx1">
                    <a:lumMod val="50000"/>
                    <a:lumOff val="50000"/>
                  </a:schemeClr>
                </a:solidFill>
                <a:latin typeface="Roboto" panose="02000000000000000000" pitchFamily="2" charset="0"/>
                <a:ea typeface="Roboto" panose="02000000000000000000" pitchFamily="2" charset="0"/>
              </a:rPr>
              <a:t>Nodemcu send Co2 value to Azure IOT hub.</a:t>
            </a:r>
          </a:p>
          <a:p>
            <a:pPr marL="285750" indent="-285750">
              <a:buFont typeface="Wingdings" panose="05000000000000000000" pitchFamily="2" charset="2"/>
              <a:buChar char="ü"/>
            </a:pPr>
            <a:endParaRPr lang="en-IN" sz="1800" dirty="0">
              <a:solidFill>
                <a:schemeClr val="tx1">
                  <a:lumMod val="50000"/>
                  <a:lumOff val="50000"/>
                </a:schemeClr>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ü"/>
            </a:pPr>
            <a:r>
              <a:rPr lang="en-IN" sz="1800" dirty="0">
                <a:solidFill>
                  <a:schemeClr val="tx1">
                    <a:lumMod val="50000"/>
                    <a:lumOff val="50000"/>
                  </a:schemeClr>
                </a:solidFill>
                <a:latin typeface="Roboto" panose="02000000000000000000" pitchFamily="2" charset="0"/>
                <a:ea typeface="Roboto" panose="02000000000000000000" pitchFamily="2" charset="0"/>
              </a:rPr>
              <a:t>By using Stream Analytics Job, we are sending our data to SQL database.</a:t>
            </a:r>
          </a:p>
          <a:p>
            <a:pPr marL="285750" indent="-285750">
              <a:buFont typeface="Wingdings" panose="05000000000000000000" pitchFamily="2" charset="2"/>
              <a:buChar char="ü"/>
            </a:pPr>
            <a:endParaRPr lang="en-IN" sz="1800" dirty="0">
              <a:solidFill>
                <a:schemeClr val="tx1">
                  <a:lumMod val="50000"/>
                  <a:lumOff val="50000"/>
                </a:schemeClr>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ü"/>
            </a:pPr>
            <a:r>
              <a:rPr lang="en-US" sz="1800" dirty="0">
                <a:solidFill>
                  <a:schemeClr val="tx1">
                    <a:lumMod val="50000"/>
                    <a:lumOff val="50000"/>
                  </a:schemeClr>
                </a:solidFill>
                <a:latin typeface="Roboto" panose="02000000000000000000" pitchFamily="2" charset="0"/>
                <a:ea typeface="Roboto" panose="02000000000000000000" pitchFamily="2" charset="0"/>
              </a:rPr>
              <a:t>Using Restful API, we are fetching Co2 data to our webpage</a:t>
            </a:r>
          </a:p>
        </p:txBody>
      </p:sp>
    </p:spTree>
    <p:extLst>
      <p:ext uri="{BB962C8B-B14F-4D97-AF65-F5344CB8AC3E}">
        <p14:creationId xmlns:p14="http://schemas.microsoft.com/office/powerpoint/2010/main" val="1113603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9144000" cy="172142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39" y="4478172"/>
            <a:ext cx="7475562" cy="665328"/>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WhatsApp Video 2022-12-07 at 5.35.00 PM">
            <a:hlinkClick r:id="" action="ppaction://media"/>
            <a:extLst>
              <a:ext uri="{FF2B5EF4-FFF2-40B4-BE49-F238E27FC236}">
                <a16:creationId xmlns:a16="http://schemas.microsoft.com/office/drawing/2014/main" id="{7C0873B0-7C3C-4CCA-ACAD-1D3D4984ED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497"/>
          </a:xfrm>
          <a:prstGeom prst="rect">
            <a:avLst/>
          </a:prstGeom>
        </p:spPr>
      </p:pic>
    </p:spTree>
    <p:extLst>
      <p:ext uri="{BB962C8B-B14F-4D97-AF65-F5344CB8AC3E}">
        <p14:creationId xmlns:p14="http://schemas.microsoft.com/office/powerpoint/2010/main" val="384036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9144000" cy="172142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39" y="4478172"/>
            <a:ext cx="7475562" cy="665328"/>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07.12.2022_18.51.07_REC">
            <a:hlinkClick r:id="" action="ppaction://media"/>
            <a:extLst>
              <a:ext uri="{FF2B5EF4-FFF2-40B4-BE49-F238E27FC236}">
                <a16:creationId xmlns:a16="http://schemas.microsoft.com/office/drawing/2014/main" id="{8AFD375B-9673-3666-4E8D-E913F5B2FF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497"/>
          </a:xfrm>
          <a:prstGeom prst="rect">
            <a:avLst/>
          </a:prstGeom>
        </p:spPr>
      </p:pic>
    </p:spTree>
    <p:extLst>
      <p:ext uri="{BB962C8B-B14F-4D97-AF65-F5344CB8AC3E}">
        <p14:creationId xmlns:p14="http://schemas.microsoft.com/office/powerpoint/2010/main" val="155142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4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351564" cy="51435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384B8146-2663-4745-B6E6-BA65F3DAF04D}"/>
              </a:ext>
            </a:extLst>
          </p:cNvPr>
          <p:cNvSpPr/>
          <p:nvPr/>
        </p:nvSpPr>
        <p:spPr>
          <a:xfrm>
            <a:off x="-112671" y="231451"/>
            <a:ext cx="2712684" cy="433566"/>
          </a:xfrm>
          <a:prstGeom prst="rect">
            <a:avLst/>
          </a:prstGeom>
        </p:spPr>
        <p:txBody>
          <a:bodyPr vert="horz" lIns="91440" tIns="45720" rIns="91440" bIns="45720" rtlCol="0" anchor="b">
            <a:normAutofit fontScale="85000" lnSpcReduction="20000"/>
          </a:bodyPr>
          <a:lstStyle/>
          <a:p>
            <a:pPr algn="ctr" defTabSz="914400">
              <a:lnSpc>
                <a:spcPct val="90000"/>
              </a:lnSpc>
              <a:spcBef>
                <a:spcPct val="0"/>
              </a:spcBef>
              <a:spcAft>
                <a:spcPts val="600"/>
              </a:spcAft>
              <a:buSzPts val="1800"/>
            </a:pPr>
            <a:r>
              <a:rPr lang="en-US" sz="3300" b="1" kern="1200" dirty="0">
                <a:solidFill>
                  <a:schemeClr val="tx1"/>
                </a:solidFill>
                <a:latin typeface="+mj-lt"/>
                <a:ea typeface="+mj-ea"/>
                <a:cs typeface="+mj-cs"/>
              </a:rPr>
              <a:t>Architecture</a:t>
            </a:r>
          </a:p>
        </p:txBody>
      </p:sp>
      <p:pic>
        <p:nvPicPr>
          <p:cNvPr id="3" name="Picture 2" descr="Diagram&#10;&#10;Description automatically generated">
            <a:extLst>
              <a:ext uri="{FF2B5EF4-FFF2-40B4-BE49-F238E27FC236}">
                <a16:creationId xmlns:a16="http://schemas.microsoft.com/office/drawing/2014/main" id="{A88B104F-A9B6-4D36-B000-929EAA611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392" y="308323"/>
            <a:ext cx="3402328" cy="4252912"/>
          </a:xfrm>
          <a:prstGeom prst="rect">
            <a:avLst/>
          </a:prstGeom>
        </p:spPr>
      </p:pic>
      <p:pic>
        <p:nvPicPr>
          <p:cNvPr id="2" name="Picture 1">
            <a:extLst>
              <a:ext uri="{FF2B5EF4-FFF2-40B4-BE49-F238E27FC236}">
                <a16:creationId xmlns:a16="http://schemas.microsoft.com/office/drawing/2014/main" id="{A783402A-A983-46AF-A7FE-6A228BB2A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4931"/>
            <a:ext cx="4176601" cy="2729265"/>
          </a:xfrm>
          <a:prstGeom prst="rect">
            <a:avLst/>
          </a:prstGeom>
        </p:spPr>
      </p:pic>
    </p:spTree>
    <p:extLst>
      <p:ext uri="{BB962C8B-B14F-4D97-AF65-F5344CB8AC3E}">
        <p14:creationId xmlns:p14="http://schemas.microsoft.com/office/powerpoint/2010/main" val="1763754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628650" y="56986"/>
            <a:ext cx="7886700" cy="994172"/>
          </a:xfrm>
        </p:spPr>
        <p:txBody>
          <a:bodyPr/>
          <a:lstStyle/>
          <a:p>
            <a:r>
              <a:rPr lang="en-US" dirty="0">
                <a:latin typeface="Arial Black" panose="020B0A04020102020204" pitchFamily="34" charset="0"/>
              </a:rPr>
              <a:t>TECHNOLOGIES USED IN THE APPLICATION</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330714524"/>
              </p:ext>
            </p:extLst>
          </p:nvPr>
        </p:nvGraphicFramePr>
        <p:xfrm>
          <a:off x="628650" y="676166"/>
          <a:ext cx="7886700" cy="2808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6457950" y="4767263"/>
            <a:ext cx="2057400" cy="273844"/>
          </a:xfrm>
        </p:spPr>
        <p:txBody>
          <a:bodyPr/>
          <a:lstStyle/>
          <a:p>
            <a:fld id="{A49DFD55-3C28-40EF-9E31-A92D2E4017FF}" type="slidenum">
              <a:rPr lang="en-US" smtClean="0"/>
              <a:pPr/>
              <a:t>14</a:t>
            </a:fld>
            <a:endParaRPr lang="en-US" dirty="0"/>
          </a:p>
        </p:txBody>
      </p:sp>
      <p:pic>
        <p:nvPicPr>
          <p:cNvPr id="11" name="Picture 10" descr="Chart, funnel chart&#10;&#10;Description automatically generated">
            <a:extLst>
              <a:ext uri="{FF2B5EF4-FFF2-40B4-BE49-F238E27FC236}">
                <a16:creationId xmlns:a16="http://schemas.microsoft.com/office/drawing/2014/main" id="{73E93C87-FCD8-4E45-AED2-15CE4B65A41F}"/>
              </a:ext>
            </a:extLst>
          </p:cNvPr>
          <p:cNvPicPr>
            <a:picLocks noChangeAspect="1"/>
          </p:cNvPicPr>
          <p:nvPr/>
        </p:nvPicPr>
        <p:blipFill>
          <a:blip r:embed="rId7"/>
          <a:stretch>
            <a:fillRect/>
          </a:stretch>
        </p:blipFill>
        <p:spPr>
          <a:xfrm>
            <a:off x="1072434" y="4391286"/>
            <a:ext cx="1516419" cy="711977"/>
          </a:xfrm>
          <a:prstGeom prst="rect">
            <a:avLst/>
          </a:prstGeom>
        </p:spPr>
      </p:pic>
      <p:pic>
        <p:nvPicPr>
          <p:cNvPr id="17" name="Picture 16" descr="Shape, arrow&#10;&#10;Description automatically generated">
            <a:extLst>
              <a:ext uri="{FF2B5EF4-FFF2-40B4-BE49-F238E27FC236}">
                <a16:creationId xmlns:a16="http://schemas.microsoft.com/office/drawing/2014/main" id="{57F9AC08-0E0F-4D4E-AC3E-74C14735B596}"/>
              </a:ext>
            </a:extLst>
          </p:cNvPr>
          <p:cNvPicPr>
            <a:picLocks noChangeAspect="1"/>
          </p:cNvPicPr>
          <p:nvPr/>
        </p:nvPicPr>
        <p:blipFill>
          <a:blip r:embed="rId8"/>
          <a:stretch>
            <a:fillRect/>
          </a:stretch>
        </p:blipFill>
        <p:spPr>
          <a:xfrm>
            <a:off x="6159065" y="3503502"/>
            <a:ext cx="2209287" cy="1298004"/>
          </a:xfrm>
          <a:prstGeom prst="rect">
            <a:avLst/>
          </a:prstGeom>
        </p:spPr>
      </p:pic>
      <p:pic>
        <p:nvPicPr>
          <p:cNvPr id="1026" name="Picture 2" descr="Your custom development solution with React JS| Ubidreams">
            <a:extLst>
              <a:ext uri="{FF2B5EF4-FFF2-40B4-BE49-F238E27FC236}">
                <a16:creationId xmlns:a16="http://schemas.microsoft.com/office/drawing/2014/main" id="{2B10E78F-DAAB-7D6A-C466-BB468FBB15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6639" y="3547756"/>
            <a:ext cx="1188007" cy="780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Azure - Apps on Google Play">
            <a:extLst>
              <a:ext uri="{FF2B5EF4-FFF2-40B4-BE49-F238E27FC236}">
                <a16:creationId xmlns:a16="http://schemas.microsoft.com/office/drawing/2014/main" id="{35D12658-9957-7DB1-B101-4FF48A3EB0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05825" y="3675625"/>
            <a:ext cx="1638080" cy="819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Jenkins | Zend by Perforce">
            <a:extLst>
              <a:ext uri="{FF2B5EF4-FFF2-40B4-BE49-F238E27FC236}">
                <a16:creationId xmlns:a16="http://schemas.microsoft.com/office/drawing/2014/main" id="{C99985A2-AB5A-076F-02C7-B623A9CD46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96682" y="3748676"/>
            <a:ext cx="1095820" cy="730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385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1" y="2988"/>
            <a:ext cx="7329573" cy="5143500"/>
            <a:chOff x="1303402" y="3985"/>
            <a:chExt cx="9772765" cy="6858000"/>
          </a:xfrm>
        </p:grpSpPr>
        <p:sp>
          <p:nvSpPr>
            <p:cNvPr id="61" name="Freeform: Shape 60">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Freeform: Shape 61">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Shape 62">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63">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Freeform: Shape 64">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66" name="Freeform: Shape 65">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Freeform: Shape 66">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 name="Rectangle 5">
            <a:extLst>
              <a:ext uri="{FF2B5EF4-FFF2-40B4-BE49-F238E27FC236}">
                <a16:creationId xmlns:a16="http://schemas.microsoft.com/office/drawing/2014/main" id="{5C2407C5-F27A-42FF-8FA3-3ECB15024B56}"/>
              </a:ext>
            </a:extLst>
          </p:cNvPr>
          <p:cNvSpPr/>
          <p:nvPr/>
        </p:nvSpPr>
        <p:spPr>
          <a:xfrm>
            <a:off x="2411796" y="1323305"/>
            <a:ext cx="4320635" cy="1732734"/>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buSzPts val="1800"/>
            </a:pPr>
            <a:r>
              <a:rPr lang="en-US" sz="3900" b="1" kern="1200" dirty="0">
                <a:solidFill>
                  <a:schemeClr val="tx2"/>
                </a:solidFill>
                <a:latin typeface="+mj-lt"/>
                <a:ea typeface="+mj-ea"/>
                <a:cs typeface="+mj-cs"/>
              </a:rPr>
              <a:t>Thank You !</a:t>
            </a:r>
          </a:p>
        </p:txBody>
      </p:sp>
      <p:sp>
        <p:nvSpPr>
          <p:cNvPr id="5" name="TextBox 4">
            <a:extLst>
              <a:ext uri="{FF2B5EF4-FFF2-40B4-BE49-F238E27FC236}">
                <a16:creationId xmlns:a16="http://schemas.microsoft.com/office/drawing/2014/main" id="{3BF31CEC-077A-31A0-5F0B-B09C229DFCC1}"/>
              </a:ext>
            </a:extLst>
          </p:cNvPr>
          <p:cNvSpPr txBox="1"/>
          <p:nvPr/>
        </p:nvSpPr>
        <p:spPr>
          <a:xfrm>
            <a:off x="2244436" y="4453190"/>
            <a:ext cx="5430982" cy="369332"/>
          </a:xfrm>
          <a:prstGeom prst="rect">
            <a:avLst/>
          </a:prstGeom>
          <a:noFill/>
        </p:spPr>
        <p:txBody>
          <a:bodyPr wrap="square">
            <a:spAutoFit/>
          </a:bodyPr>
          <a:lstStyle/>
          <a:p>
            <a:r>
              <a:rPr lang="en-IN" dirty="0"/>
              <a:t>https://www.youtube.com/watch?v=ODzVe-6mRfQ</a:t>
            </a:r>
          </a:p>
        </p:txBody>
      </p:sp>
      <p:pic>
        <p:nvPicPr>
          <p:cNvPr id="10" name="Picture 9">
            <a:extLst>
              <a:ext uri="{FF2B5EF4-FFF2-40B4-BE49-F238E27FC236}">
                <a16:creationId xmlns:a16="http://schemas.microsoft.com/office/drawing/2014/main" id="{E7094544-1B98-CE21-1963-9AE00A9EB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005" y="4397306"/>
            <a:ext cx="498459" cy="498459"/>
          </a:xfrm>
          <a:prstGeom prst="rect">
            <a:avLst/>
          </a:prstGeom>
        </p:spPr>
      </p:pic>
    </p:spTree>
    <p:extLst>
      <p:ext uri="{BB962C8B-B14F-4D97-AF65-F5344CB8AC3E}">
        <p14:creationId xmlns:p14="http://schemas.microsoft.com/office/powerpoint/2010/main" val="1513479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8" y="155310"/>
            <a:ext cx="4730691"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Problem Statement</a:t>
            </a:r>
          </a:p>
        </p:txBody>
      </p:sp>
      <p:sp>
        <p:nvSpPr>
          <p:cNvPr id="6" name="TextBox 5">
            <a:extLst>
              <a:ext uri="{FF2B5EF4-FFF2-40B4-BE49-F238E27FC236}">
                <a16:creationId xmlns:a16="http://schemas.microsoft.com/office/drawing/2014/main" id="{45C06041-6089-40E3-A99D-F35007903712}"/>
              </a:ext>
            </a:extLst>
          </p:cNvPr>
          <p:cNvSpPr txBox="1"/>
          <p:nvPr/>
        </p:nvSpPr>
        <p:spPr>
          <a:xfrm>
            <a:off x="287079" y="827187"/>
            <a:ext cx="4193481" cy="4216539"/>
          </a:xfrm>
          <a:prstGeom prst="rect">
            <a:avLst/>
          </a:prstGeom>
          <a:noFill/>
        </p:spPr>
        <p:txBody>
          <a:bodyPr wrap="square" rtlCol="0">
            <a:spAutoFit/>
          </a:bodyPr>
          <a:lstStyle/>
          <a:p>
            <a:pPr>
              <a:lnSpc>
                <a:spcPct val="150000"/>
              </a:lnSpc>
            </a:pPr>
            <a:endPar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endParaRPr>
          </a:p>
          <a:p>
            <a:pPr>
              <a:lnSpc>
                <a:spcPct val="150000"/>
              </a:lnSpc>
            </a:pPr>
            <a:r>
              <a:rPr lang="en-US" sz="1200" dirty="0">
                <a:solidFill>
                  <a:schemeClr val="tx1">
                    <a:lumMod val="65000"/>
                    <a:lumOff val="35000"/>
                  </a:schemeClr>
                </a:solidFill>
                <a:effectLst/>
                <a:latin typeface="Roboto" panose="02000000000000000000" pitchFamily="2" charset="0"/>
                <a:ea typeface="Roboto" panose="02000000000000000000" pitchFamily="2" charset="0"/>
                <a:cs typeface="Times New Roman" panose="02020603050405020304" pitchFamily="18" charset="0"/>
              </a:rPr>
              <a:t>The United States Environmental Protection Agency (EPA) estimates that 10% of CO2 is emitted by the Agri sector. On one hand Agri companies have sustainable products and services to offer to the growers. On the other hand, without proper economic incentives, farmers are reluctant to adopt sustainable practices. Centralized platform business models have so far not succeeded in creating economic value for the farmers, even while the demand for voluntary carbon market is increasing. What technologies and business models can enable financially incentivize farmers for implementing climate smart practices? What are the ways the buyer has proof of authenticity? What ways the participants including investors can derive economic value?</a:t>
            </a:r>
            <a:endParaRPr lang="en-US" sz="1200" dirty="0">
              <a:solidFill>
                <a:schemeClr val="tx1">
                  <a:lumMod val="65000"/>
                  <a:lumOff val="35000"/>
                </a:schemeClr>
              </a:solidFill>
              <a:latin typeface="Roboto" panose="02000000000000000000" pitchFamily="2" charset="0"/>
              <a:ea typeface="Roboto" panose="02000000000000000000" pitchFamily="2" charset="0"/>
              <a:cs typeface="Adobe Devanagari" panose="02040503050201020203" pitchFamily="18" charset="0"/>
            </a:endParaRPr>
          </a:p>
        </p:txBody>
      </p:sp>
      <p:pic>
        <p:nvPicPr>
          <p:cNvPr id="3" name="Picture 2" descr="Diagram&#10;&#10;Description automatically generated">
            <a:extLst>
              <a:ext uri="{FF2B5EF4-FFF2-40B4-BE49-F238E27FC236}">
                <a16:creationId xmlns:a16="http://schemas.microsoft.com/office/drawing/2014/main" id="{8251F8E3-69F9-4046-BA39-906000937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233" y="1673301"/>
            <a:ext cx="4073688" cy="2560320"/>
          </a:xfrm>
          <a:prstGeom prst="rect">
            <a:avLst/>
          </a:prstGeom>
        </p:spPr>
      </p:pic>
      <p:cxnSp>
        <p:nvCxnSpPr>
          <p:cNvPr id="18" name="Straight Connector 17">
            <a:extLst>
              <a:ext uri="{FF2B5EF4-FFF2-40B4-BE49-F238E27FC236}">
                <a16:creationId xmlns:a16="http://schemas.microsoft.com/office/drawing/2014/main" id="{DCC8C331-3C42-45CB-BB5B-F101C73DF036}"/>
              </a:ext>
            </a:extLst>
          </p:cNvPr>
          <p:cNvCxnSpPr>
            <a:cxnSpLocks/>
          </p:cNvCxnSpPr>
          <p:nvPr/>
        </p:nvCxnSpPr>
        <p:spPr>
          <a:xfrm>
            <a:off x="4572000" y="1360170"/>
            <a:ext cx="0" cy="31775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549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9" y="155310"/>
            <a:ext cx="3232298" cy="707886"/>
          </a:xfrm>
          <a:prstGeom prst="rect">
            <a:avLst/>
          </a:prstGeom>
        </p:spPr>
        <p:txBody>
          <a:bodyPr wrap="square">
            <a:spAutoFit/>
          </a:bodyPr>
          <a:lstStyle/>
          <a:p>
            <a:pPr>
              <a:buSzPts val="1800"/>
            </a:pPr>
            <a:r>
              <a:rPr lang="en-US" sz="4000" b="1">
                <a:solidFill>
                  <a:srgbClr val="3D3D3D"/>
                </a:solidFill>
                <a:latin typeface="Roboto" panose="020B0604020202020204" charset="0"/>
                <a:ea typeface="Roboto" panose="020B0604020202020204" charset="0"/>
              </a:rPr>
              <a:t>Introduction</a:t>
            </a:r>
            <a:endParaRPr lang="en-US" sz="4000" b="1" dirty="0">
              <a:solidFill>
                <a:srgbClr val="3D3D3D"/>
              </a:solidFill>
              <a:latin typeface="Roboto" panose="020B0604020202020204" charset="0"/>
              <a:ea typeface="Roboto" panose="020B0604020202020204" charset="0"/>
            </a:endParaRPr>
          </a:p>
        </p:txBody>
      </p:sp>
      <p:sp>
        <p:nvSpPr>
          <p:cNvPr id="6" name="TextBox 5">
            <a:extLst>
              <a:ext uri="{FF2B5EF4-FFF2-40B4-BE49-F238E27FC236}">
                <a16:creationId xmlns:a16="http://schemas.microsoft.com/office/drawing/2014/main" id="{45C06041-6089-40E3-A99D-F35007903712}"/>
              </a:ext>
            </a:extLst>
          </p:cNvPr>
          <p:cNvSpPr txBox="1"/>
          <p:nvPr/>
        </p:nvSpPr>
        <p:spPr>
          <a:xfrm>
            <a:off x="287079" y="863196"/>
            <a:ext cx="8651181" cy="4216539"/>
          </a:xfrm>
          <a:prstGeom prst="rect">
            <a:avLst/>
          </a:prstGeom>
          <a:noFill/>
        </p:spPr>
        <p:txBody>
          <a:bodyPr wrap="square" rtlCol="0">
            <a:spAutoFit/>
          </a:bodyPr>
          <a:lstStyle/>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ArgoChain is an NFT application Based on Ethereum Blockchain written in Solidity Smart Contract, and using the power of React Frontend, and ether.js to interact</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with the Smart Contract present in the</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Ethereum Blockchain, a user can </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Upload &amp; Mint (In IPFs), buy and </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Sell NFT, in the ArgoChain NFT</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marketplace.</a:t>
            </a:r>
            <a:b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br>
            <a:b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b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It provides a way for farmers to sell </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carbon credits in the form of NFT to </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industrial buyers who needs to buy </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carbon credits in order to achieve</a:t>
            </a:r>
          </a:p>
          <a:p>
            <a:pPr>
              <a:lnSpc>
                <a:spcPct val="150000"/>
              </a:lnSpc>
            </a:pPr>
            <a:r>
              <a:rPr lang="en-US" sz="12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sustainability goals, thus giving farmers money to invest in more sustainable farming practices, and a win-win situation for all, the Air Quality verification is done using IOT devices, thus acting as a verification mechanism to ensure, that money is invested by farmers to adopt more sustainable farming methods.</a:t>
            </a:r>
          </a:p>
        </p:txBody>
      </p:sp>
      <p:pic>
        <p:nvPicPr>
          <p:cNvPr id="3" name="Picture 2" descr="Graphical user interface, website&#10;&#10;Description automatically generated">
            <a:extLst>
              <a:ext uri="{FF2B5EF4-FFF2-40B4-BE49-F238E27FC236}">
                <a16:creationId xmlns:a16="http://schemas.microsoft.com/office/drawing/2014/main" id="{8283BB57-A91C-46B5-B19E-A39EEA3D6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464" y="1473175"/>
            <a:ext cx="5663457" cy="2490981"/>
          </a:xfrm>
          <a:prstGeom prst="rect">
            <a:avLst/>
          </a:prstGeom>
        </p:spPr>
      </p:pic>
    </p:spTree>
    <p:extLst>
      <p:ext uri="{BB962C8B-B14F-4D97-AF65-F5344CB8AC3E}">
        <p14:creationId xmlns:p14="http://schemas.microsoft.com/office/powerpoint/2010/main" val="3284732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9" y="298581"/>
            <a:ext cx="2456122"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Features</a:t>
            </a:r>
          </a:p>
        </p:txBody>
      </p:sp>
      <p:sp>
        <p:nvSpPr>
          <p:cNvPr id="6" name="TextBox 5">
            <a:extLst>
              <a:ext uri="{FF2B5EF4-FFF2-40B4-BE49-F238E27FC236}">
                <a16:creationId xmlns:a16="http://schemas.microsoft.com/office/drawing/2014/main" id="{45C06041-6089-40E3-A99D-F35007903712}"/>
              </a:ext>
            </a:extLst>
          </p:cNvPr>
          <p:cNvSpPr txBox="1"/>
          <p:nvPr/>
        </p:nvSpPr>
        <p:spPr>
          <a:xfrm>
            <a:off x="287079" y="1839593"/>
            <a:ext cx="3301941" cy="1995418"/>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User Registration.</a:t>
            </a:r>
          </a:p>
          <a:p>
            <a:pPr marL="285750" indent="-285750">
              <a:lnSpc>
                <a:spcPct val="150000"/>
              </a:lnSpc>
              <a:buFont typeface="Courier New" panose="02070309020205020404" pitchFamily="49" charset="0"/>
              <a:buChar char="o"/>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Selling.</a:t>
            </a:r>
          </a:p>
          <a:p>
            <a:pPr marL="285750" indent="-285750">
              <a:lnSpc>
                <a:spcPct val="150000"/>
              </a:lnSpc>
              <a:buFont typeface="Courier New" panose="02070309020205020404" pitchFamily="49" charset="0"/>
              <a:buChar char="o"/>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Buying.</a:t>
            </a:r>
          </a:p>
          <a:p>
            <a:pPr marL="285750" indent="-285750">
              <a:lnSpc>
                <a:spcPct val="150000"/>
              </a:lnSpc>
              <a:buFont typeface="Courier New" panose="02070309020205020404" pitchFamily="49" charset="0"/>
              <a:buChar char="o"/>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Buy NFT from  Marketplace.</a:t>
            </a:r>
          </a:p>
          <a:p>
            <a:pPr marL="285750" indent="-285750">
              <a:lnSpc>
                <a:spcPct val="150000"/>
              </a:lnSpc>
              <a:buFont typeface="Courier New" panose="02070309020205020404" pitchFamily="49" charset="0"/>
              <a:buChar char="o"/>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User Dashboard to view all the</a:t>
            </a:r>
          </a:p>
          <a:p>
            <a:pPr>
              <a:lnSpc>
                <a:spcPct val="150000"/>
              </a:lnSpc>
            </a:pPr>
            <a:r>
              <a:rPr lang="en-US" sz="1400" dirty="0">
                <a:solidFill>
                  <a:schemeClr val="tx1">
                    <a:lumMod val="65000"/>
                    <a:lumOff val="35000"/>
                  </a:schemeClr>
                </a:solidFill>
                <a:latin typeface="Roboto" panose="020B0604020202020204" charset="0"/>
                <a:ea typeface="Roboto" panose="020B0604020202020204" charset="0"/>
                <a:cs typeface="Adobe Devanagari" panose="02040503050201020203" pitchFamily="18" charset="0"/>
              </a:rPr>
              <a:t>       NFT Minted, sold, and Purchased.</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66482" y="1428750"/>
            <a:ext cx="0" cy="2423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Chart, scatter chart, bubble chart&#10;&#10;Description automatically generated">
            <a:extLst>
              <a:ext uri="{FF2B5EF4-FFF2-40B4-BE49-F238E27FC236}">
                <a16:creationId xmlns:a16="http://schemas.microsoft.com/office/drawing/2014/main" id="{6E75F451-069F-4708-A74D-C93025EC0105}"/>
              </a:ext>
            </a:extLst>
          </p:cNvPr>
          <p:cNvPicPr>
            <a:picLocks noChangeAspect="1"/>
          </p:cNvPicPr>
          <p:nvPr/>
        </p:nvPicPr>
        <p:blipFill rotWithShape="1">
          <a:blip r:embed="rId2"/>
          <a:srcRect l="43505" t="41275" r="43340" b="38382"/>
          <a:stretch/>
        </p:blipFill>
        <p:spPr>
          <a:xfrm>
            <a:off x="5341793" y="1524444"/>
            <a:ext cx="2396584" cy="2094614"/>
          </a:xfrm>
          <a:prstGeom prst="rect">
            <a:avLst/>
          </a:prstGeom>
        </p:spPr>
      </p:pic>
    </p:spTree>
    <p:extLst>
      <p:ext uri="{BB962C8B-B14F-4D97-AF65-F5344CB8AC3E}">
        <p14:creationId xmlns:p14="http://schemas.microsoft.com/office/powerpoint/2010/main" val="4086237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8" y="298581"/>
            <a:ext cx="4559241"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User Registration</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66482" y="1428750"/>
            <a:ext cx="0" cy="2423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Chart, scatter chart, bubble chart&#10;&#10;Description automatically generated">
            <a:extLst>
              <a:ext uri="{FF2B5EF4-FFF2-40B4-BE49-F238E27FC236}">
                <a16:creationId xmlns:a16="http://schemas.microsoft.com/office/drawing/2014/main" id="{6E75F451-069F-4708-A74D-C93025EC0105}"/>
              </a:ext>
            </a:extLst>
          </p:cNvPr>
          <p:cNvPicPr>
            <a:picLocks noChangeAspect="1"/>
          </p:cNvPicPr>
          <p:nvPr/>
        </p:nvPicPr>
        <p:blipFill rotWithShape="1">
          <a:blip r:embed="rId2"/>
          <a:srcRect l="43505" t="41275" r="43340" b="38382"/>
          <a:stretch/>
        </p:blipFill>
        <p:spPr>
          <a:xfrm>
            <a:off x="131278" y="1612010"/>
            <a:ext cx="640080" cy="559430"/>
          </a:xfrm>
          <a:prstGeom prst="rect">
            <a:avLst/>
          </a:prstGeom>
        </p:spPr>
      </p:pic>
      <p:sp>
        <p:nvSpPr>
          <p:cNvPr id="11" name="TextBox 10">
            <a:extLst>
              <a:ext uri="{FF2B5EF4-FFF2-40B4-BE49-F238E27FC236}">
                <a16:creationId xmlns:a16="http://schemas.microsoft.com/office/drawing/2014/main" id="{83DF57E4-1B87-474B-8685-CF6AE266614B}"/>
              </a:ext>
            </a:extLst>
          </p:cNvPr>
          <p:cNvSpPr txBox="1"/>
          <p:nvPr/>
        </p:nvSpPr>
        <p:spPr>
          <a:xfrm>
            <a:off x="817385" y="1548841"/>
            <a:ext cx="3237750" cy="1022909"/>
          </a:xfrm>
          <a:prstGeom prst="rect">
            <a:avLst/>
          </a:prstGeom>
          <a:noFill/>
        </p:spPr>
        <p:txBody>
          <a:bodyPr wrap="square">
            <a:spAutoFit/>
          </a:bodyPr>
          <a:lstStyle/>
          <a:p>
            <a:pPr marR="0" lvl="0">
              <a:lnSpc>
                <a:spcPct val="107000"/>
              </a:lnSpc>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User registration.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marR="0" lvl="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The personas supported are the </a:t>
            </a:r>
          </a:p>
          <a:p>
            <a:pPr marL="742950" marR="0" lvl="1" indent="-285750">
              <a:lnSpc>
                <a:spcPct val="107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farmers</a:t>
            </a:r>
          </a:p>
          <a:p>
            <a:pPr marL="742950" marR="0" lvl="1" indent="-285750">
              <a:lnSpc>
                <a:spcPct val="107000"/>
              </a:lnSpc>
              <a:spcBef>
                <a:spcPts val="0"/>
              </a:spcBef>
              <a:spcAft>
                <a:spcPts val="80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buyers of voluntary carbon credit</a:t>
            </a:r>
          </a:p>
        </p:txBody>
      </p:sp>
      <p:sp>
        <p:nvSpPr>
          <p:cNvPr id="14" name="TextBox 13">
            <a:extLst>
              <a:ext uri="{FF2B5EF4-FFF2-40B4-BE49-F238E27FC236}">
                <a16:creationId xmlns:a16="http://schemas.microsoft.com/office/drawing/2014/main" id="{19D3B25A-FC56-4DF7-B128-852343041695}"/>
              </a:ext>
            </a:extLst>
          </p:cNvPr>
          <p:cNvSpPr txBox="1"/>
          <p:nvPr/>
        </p:nvSpPr>
        <p:spPr>
          <a:xfrm>
            <a:off x="150260" y="2893422"/>
            <a:ext cx="3727568" cy="1444370"/>
          </a:xfrm>
          <a:prstGeom prst="rect">
            <a:avLst/>
          </a:prstGeom>
          <a:noFill/>
        </p:spPr>
        <p:txBody>
          <a:bodyPr wrap="square">
            <a:spAutoFit/>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During registration, </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Farmers give their full details (name, address, and other KYC details to register).</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buyers connect to their Web 3.0 wallet (such as </a:t>
            </a:r>
            <a:r>
              <a:rPr lang="en-US" sz="12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Metamask</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They do not need to register or give their personal details.</a:t>
            </a:r>
            <a:endParaRPr lang="en-US" sz="1200" dirty="0"/>
          </a:p>
        </p:txBody>
      </p:sp>
      <p:pic>
        <p:nvPicPr>
          <p:cNvPr id="3" name="Picture 2" descr="Graphical user interface, text, application&#10;&#10;Description automatically generated">
            <a:extLst>
              <a:ext uri="{FF2B5EF4-FFF2-40B4-BE49-F238E27FC236}">
                <a16:creationId xmlns:a16="http://schemas.microsoft.com/office/drawing/2014/main" id="{568979A8-1833-471C-820D-D619C452D680}"/>
              </a:ext>
            </a:extLst>
          </p:cNvPr>
          <p:cNvPicPr>
            <a:picLocks noChangeAspect="1"/>
          </p:cNvPicPr>
          <p:nvPr/>
        </p:nvPicPr>
        <p:blipFill rotWithShape="1">
          <a:blip r:embed="rId4">
            <a:extLst>
              <a:ext uri="{28A0092B-C50C-407E-A947-70E740481C1C}">
                <a14:useLocalDpi xmlns:a14="http://schemas.microsoft.com/office/drawing/2010/main" val="0"/>
              </a:ext>
            </a:extLst>
          </a:blip>
          <a:srcRect l="14875" t="14872" r="15500" b="10648"/>
          <a:stretch/>
        </p:blipFill>
        <p:spPr>
          <a:xfrm>
            <a:off x="4055135" y="1249415"/>
            <a:ext cx="4916275" cy="2956826"/>
          </a:xfrm>
          <a:prstGeom prst="rect">
            <a:avLst/>
          </a:prstGeom>
        </p:spPr>
      </p:pic>
    </p:spTree>
    <p:extLst>
      <p:ext uri="{BB962C8B-B14F-4D97-AF65-F5344CB8AC3E}">
        <p14:creationId xmlns:p14="http://schemas.microsoft.com/office/powerpoint/2010/main" val="1866784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9" y="298581"/>
            <a:ext cx="2456122"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Profile</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66482" y="1428750"/>
            <a:ext cx="0" cy="2423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Chart, scatter chart, bubble chart&#10;&#10;Description automatically generated">
            <a:extLst>
              <a:ext uri="{FF2B5EF4-FFF2-40B4-BE49-F238E27FC236}">
                <a16:creationId xmlns:a16="http://schemas.microsoft.com/office/drawing/2014/main" id="{6E75F451-069F-4708-A74D-C93025EC0105}"/>
              </a:ext>
            </a:extLst>
          </p:cNvPr>
          <p:cNvPicPr>
            <a:picLocks noChangeAspect="1"/>
          </p:cNvPicPr>
          <p:nvPr/>
        </p:nvPicPr>
        <p:blipFill rotWithShape="1">
          <a:blip r:embed="rId2"/>
          <a:srcRect l="43505" t="41275" r="43340" b="38382"/>
          <a:stretch/>
        </p:blipFill>
        <p:spPr>
          <a:xfrm>
            <a:off x="158742" y="2407144"/>
            <a:ext cx="786024" cy="686985"/>
          </a:xfrm>
          <a:prstGeom prst="rect">
            <a:avLst/>
          </a:prstGeom>
        </p:spPr>
      </p:pic>
      <p:sp>
        <p:nvSpPr>
          <p:cNvPr id="8" name="TextBox 7">
            <a:extLst>
              <a:ext uri="{FF2B5EF4-FFF2-40B4-BE49-F238E27FC236}">
                <a16:creationId xmlns:a16="http://schemas.microsoft.com/office/drawing/2014/main" id="{B7E34AF1-D5ED-4B67-A523-3D618EEDD256}"/>
              </a:ext>
            </a:extLst>
          </p:cNvPr>
          <p:cNvSpPr txBox="1"/>
          <p:nvPr/>
        </p:nvSpPr>
        <p:spPr>
          <a:xfrm>
            <a:off x="811535" y="2442861"/>
            <a:ext cx="3154941" cy="615553"/>
          </a:xfrm>
          <a:prstGeom prst="rect">
            <a:avLst/>
          </a:prstGeom>
          <a:noFill/>
        </p:spPr>
        <p:txBody>
          <a:bodyPr wrap="square">
            <a:spAutoFit/>
          </a:bodyPr>
          <a:lstStyle/>
          <a:p>
            <a:pPr>
              <a:buSzPts val="1800"/>
            </a:pPr>
            <a:r>
              <a:rPr lang="en-US" sz="3400" b="1" i="0" dirty="0">
                <a:solidFill>
                  <a:srgbClr val="46535E"/>
                </a:solidFill>
                <a:effectLst/>
                <a:latin typeface="proxima-nova"/>
              </a:rPr>
              <a:t>User Dashboard</a:t>
            </a:r>
            <a:endParaRPr lang="en-US" sz="3400" b="1" dirty="0">
              <a:solidFill>
                <a:srgbClr val="3D3D3D"/>
              </a:solidFill>
              <a:latin typeface="Roboto" panose="020B0604020202020204" charset="0"/>
              <a:ea typeface="Roboto" panose="020B0604020202020204" charset="0"/>
            </a:endParaRPr>
          </a:p>
        </p:txBody>
      </p:sp>
      <p:pic>
        <p:nvPicPr>
          <p:cNvPr id="11" name="Picture 10" descr="Graphical user interface, text, application&#10;&#10;Description automatically generated">
            <a:extLst>
              <a:ext uri="{FF2B5EF4-FFF2-40B4-BE49-F238E27FC236}">
                <a16:creationId xmlns:a16="http://schemas.microsoft.com/office/drawing/2014/main" id="{47A43E32-F25F-444A-92A0-AE8B3E87FEC7}"/>
              </a:ext>
            </a:extLst>
          </p:cNvPr>
          <p:cNvPicPr>
            <a:picLocks noChangeAspect="1"/>
          </p:cNvPicPr>
          <p:nvPr/>
        </p:nvPicPr>
        <p:blipFill rotWithShape="1">
          <a:blip r:embed="rId3">
            <a:extLst>
              <a:ext uri="{28A0092B-C50C-407E-A947-70E740481C1C}">
                <a14:useLocalDpi xmlns:a14="http://schemas.microsoft.com/office/drawing/2010/main" val="0"/>
              </a:ext>
            </a:extLst>
          </a:blip>
          <a:srcRect l="12875" t="16650" r="13750" b="7535"/>
          <a:stretch/>
        </p:blipFill>
        <p:spPr>
          <a:xfrm>
            <a:off x="4187816" y="1265872"/>
            <a:ext cx="4779018" cy="2776228"/>
          </a:xfrm>
          <a:prstGeom prst="rect">
            <a:avLst/>
          </a:prstGeom>
        </p:spPr>
      </p:pic>
    </p:spTree>
    <p:extLst>
      <p:ext uri="{BB962C8B-B14F-4D97-AF65-F5344CB8AC3E}">
        <p14:creationId xmlns:p14="http://schemas.microsoft.com/office/powerpoint/2010/main" val="1793539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80629" y="-26874"/>
            <a:ext cx="2456122"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Selling</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66482" y="1428750"/>
            <a:ext cx="0" cy="2423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Chart, scatter chart, bubble chart&#10;&#10;Description automatically generated">
            <a:extLst>
              <a:ext uri="{FF2B5EF4-FFF2-40B4-BE49-F238E27FC236}">
                <a16:creationId xmlns:a16="http://schemas.microsoft.com/office/drawing/2014/main" id="{6E75F451-069F-4708-A74D-C93025EC0105}"/>
              </a:ext>
            </a:extLst>
          </p:cNvPr>
          <p:cNvPicPr>
            <a:picLocks noChangeAspect="1"/>
          </p:cNvPicPr>
          <p:nvPr/>
        </p:nvPicPr>
        <p:blipFill rotWithShape="1">
          <a:blip r:embed="rId2"/>
          <a:srcRect l="43505" t="41275" r="43340" b="38382"/>
          <a:stretch/>
        </p:blipFill>
        <p:spPr>
          <a:xfrm>
            <a:off x="0" y="681012"/>
            <a:ext cx="902971" cy="789197"/>
          </a:xfrm>
          <a:prstGeom prst="rect">
            <a:avLst/>
          </a:prstGeom>
        </p:spPr>
      </p:pic>
      <p:sp>
        <p:nvSpPr>
          <p:cNvPr id="2" name="Rectangle 2">
            <a:extLst>
              <a:ext uri="{FF2B5EF4-FFF2-40B4-BE49-F238E27FC236}">
                <a16:creationId xmlns:a16="http://schemas.microsoft.com/office/drawing/2014/main" id="{D82CF8B8-0B48-47A1-8637-35F4E13C1C1E}"/>
              </a:ext>
            </a:extLst>
          </p:cNvPr>
          <p:cNvSpPr>
            <a:spLocks noChangeArrowheads="1"/>
          </p:cNvSpPr>
          <p:nvPr/>
        </p:nvSpPr>
        <p:spPr bwMode="auto">
          <a:xfrm>
            <a:off x="825098" y="683011"/>
            <a:ext cx="2975374" cy="136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Selling </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Farmers can post their verified “farming carbon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credits” in the voluntary carbon marketplace for</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price.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3" name="Object 2">
            <a:extLst>
              <a:ext uri="{FF2B5EF4-FFF2-40B4-BE49-F238E27FC236}">
                <a16:creationId xmlns:a16="http://schemas.microsoft.com/office/drawing/2014/main" id="{A9CDAB90-D7C6-4BB2-BAFC-BB729E3B9C68}"/>
              </a:ext>
            </a:extLst>
          </p:cNvPr>
          <p:cNvGraphicFramePr>
            <a:graphicFrameLocks noChangeAspect="1"/>
          </p:cNvGraphicFramePr>
          <p:nvPr>
            <p:extLst>
              <p:ext uri="{D42A27DB-BD31-4B8C-83A1-F6EECF244321}">
                <p14:modId xmlns:p14="http://schemas.microsoft.com/office/powerpoint/2010/main" val="3624392448"/>
              </p:ext>
            </p:extLst>
          </p:nvPr>
        </p:nvGraphicFramePr>
        <p:xfrm>
          <a:off x="2154273" y="0"/>
          <a:ext cx="1109275" cy="813109"/>
        </p:xfrm>
        <a:graphic>
          <a:graphicData uri="http://schemas.openxmlformats.org/presentationml/2006/ole">
            <mc:AlternateContent xmlns:mc="http://schemas.openxmlformats.org/markup-compatibility/2006">
              <mc:Choice xmlns:v="urn:schemas-microsoft-com:vml" Requires="v">
                <p:oleObj name="Bitmap Image" r:id="rId3" imgW="3649173" imgH="2682962" progId="Paint.Picture">
                  <p:embed/>
                </p:oleObj>
              </mc:Choice>
              <mc:Fallback>
                <p:oleObj name="Bitmap Image" r:id="rId3" imgW="3649173" imgH="2682962" progId="Paint.Picture">
                  <p:embed/>
                  <p:pic>
                    <p:nvPicPr>
                      <p:cNvPr id="3" name="Object 2">
                        <a:extLst>
                          <a:ext uri="{FF2B5EF4-FFF2-40B4-BE49-F238E27FC236}">
                            <a16:creationId xmlns:a16="http://schemas.microsoft.com/office/drawing/2014/main" id="{A9CDAB90-D7C6-4BB2-BAFC-BB729E3B9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273" y="0"/>
                        <a:ext cx="1109275" cy="813109"/>
                      </a:xfrm>
                      <a:prstGeom prst="rect">
                        <a:avLst/>
                      </a:prstGeom>
                      <a:noFill/>
                    </p:spPr>
                  </p:pic>
                </p:oleObj>
              </mc:Fallback>
            </mc:AlternateContent>
          </a:graphicData>
        </a:graphic>
      </p:graphicFrame>
      <p:sp>
        <p:nvSpPr>
          <p:cNvPr id="13" name="TextBox 12">
            <a:extLst>
              <a:ext uri="{FF2B5EF4-FFF2-40B4-BE49-F238E27FC236}">
                <a16:creationId xmlns:a16="http://schemas.microsoft.com/office/drawing/2014/main" id="{B44752E2-89CC-4536-9877-5BD3808DA518}"/>
              </a:ext>
            </a:extLst>
          </p:cNvPr>
          <p:cNvSpPr txBox="1"/>
          <p:nvPr/>
        </p:nvSpPr>
        <p:spPr>
          <a:xfrm>
            <a:off x="0" y="1728033"/>
            <a:ext cx="3966478" cy="3419847"/>
          </a:xfrm>
          <a:prstGeom prst="rect">
            <a:avLst/>
          </a:prstGeom>
          <a:noFill/>
        </p:spPr>
        <p:txBody>
          <a:bodyPr wrap="square">
            <a:spAutoFit/>
          </a:bodyPr>
          <a:lstStyle/>
          <a:p>
            <a:pPr marR="0" lvl="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When the farmer posts their details, the system “mints” a unique NFT with details of farm image, the farmers property geocoded, amount of carbon emissions reduced displayed in it. </a:t>
            </a:r>
          </a:p>
          <a:p>
            <a:pPr marR="0" lvl="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To ensure the farmer cannot submit the same data twice for sale? Who verifies if their reduction in carbon emissions? Including a human-in-the loop is always prone to corruption. </a:t>
            </a:r>
          </a:p>
          <a:p>
            <a:pPr marL="285750" indent="-285750">
              <a:lnSpc>
                <a:spcPct val="107000"/>
              </a:lnSpc>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This is where a IoT based solution will be augmented in real-life. </a:t>
            </a:r>
          </a:p>
          <a:p>
            <a:pPr marL="285750" indent="-285750">
              <a:lnSpc>
                <a:spcPct val="107000"/>
              </a:lnSpc>
              <a:spcAft>
                <a:spcPts val="80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For instance, take the stubble burning. There will be field sensors in the farm that will measure CO2 and other air quality periodically in the farm. The air quality data collected so collected in the farm will be pushed with a timestamp. This data becomes the foundation for computing the reduction in emissions. </a:t>
            </a:r>
          </a:p>
          <a:p>
            <a:r>
              <a:rPr lang="en-US" sz="1100" dirty="0">
                <a:effectLst/>
                <a:latin typeface="Calibri" panose="020F0502020204030204" pitchFamily="34" charset="0"/>
                <a:ea typeface="Calibri" panose="020F0502020204030204" pitchFamily="34" charset="0"/>
                <a:cs typeface="Times New Roman" panose="02020603050405020304" pitchFamily="18" charset="0"/>
              </a:rPr>
              <a:t>Where will you store this data? This source of truth data also needs to be immutable.  For this purpose, you could store this data in IPFS or other scalable ledgers. </a:t>
            </a:r>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245088D6-1FD7-418D-9E15-FBAE1D1B4BB2}"/>
              </a:ext>
            </a:extLst>
          </p:cNvPr>
          <p:cNvPicPr>
            <a:picLocks noChangeAspect="1"/>
          </p:cNvPicPr>
          <p:nvPr/>
        </p:nvPicPr>
        <p:blipFill rotWithShape="1">
          <a:blip r:embed="rId5">
            <a:extLst>
              <a:ext uri="{28A0092B-C50C-407E-A947-70E740481C1C}">
                <a14:useLocalDpi xmlns:a14="http://schemas.microsoft.com/office/drawing/2010/main" val="0"/>
              </a:ext>
            </a:extLst>
          </a:blip>
          <a:srcRect l="13499" t="10424" r="8626" b="6868"/>
          <a:stretch/>
        </p:blipFill>
        <p:spPr>
          <a:xfrm>
            <a:off x="4132488" y="1252233"/>
            <a:ext cx="4851455" cy="2896857"/>
          </a:xfrm>
          <a:prstGeom prst="rect">
            <a:avLst/>
          </a:prstGeom>
        </p:spPr>
      </p:pic>
    </p:spTree>
    <p:extLst>
      <p:ext uri="{BB962C8B-B14F-4D97-AF65-F5344CB8AC3E}">
        <p14:creationId xmlns:p14="http://schemas.microsoft.com/office/powerpoint/2010/main" val="159756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287079" y="298581"/>
            <a:ext cx="2456122" cy="707886"/>
          </a:xfrm>
          <a:prstGeom prst="rect">
            <a:avLst/>
          </a:prstGeom>
        </p:spPr>
        <p:txBody>
          <a:bodyPr wrap="square">
            <a:spAutoFit/>
          </a:bodyPr>
          <a:lstStyle/>
          <a:p>
            <a:pPr>
              <a:buSzPts val="1800"/>
            </a:pPr>
            <a:r>
              <a:rPr lang="en-US" sz="4000" b="1" dirty="0">
                <a:solidFill>
                  <a:srgbClr val="3D3D3D"/>
                </a:solidFill>
                <a:latin typeface="Roboto" panose="020B0604020202020204" charset="0"/>
                <a:ea typeface="Roboto" panose="020B0604020202020204" charset="0"/>
              </a:rPr>
              <a:t>Buying</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66482" y="1428750"/>
            <a:ext cx="0" cy="24231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Chart, scatter chart, bubble chart&#10;&#10;Description automatically generated">
            <a:extLst>
              <a:ext uri="{FF2B5EF4-FFF2-40B4-BE49-F238E27FC236}">
                <a16:creationId xmlns:a16="http://schemas.microsoft.com/office/drawing/2014/main" id="{6E75F451-069F-4708-A74D-C93025EC0105}"/>
              </a:ext>
            </a:extLst>
          </p:cNvPr>
          <p:cNvPicPr>
            <a:picLocks noChangeAspect="1"/>
          </p:cNvPicPr>
          <p:nvPr/>
        </p:nvPicPr>
        <p:blipFill rotWithShape="1">
          <a:blip r:embed="rId2"/>
          <a:srcRect l="43505" t="41275" r="43340" b="38382"/>
          <a:stretch/>
        </p:blipFill>
        <p:spPr>
          <a:xfrm>
            <a:off x="0" y="1034151"/>
            <a:ext cx="902971" cy="789197"/>
          </a:xfrm>
          <a:prstGeom prst="rect">
            <a:avLst/>
          </a:prstGeom>
        </p:spPr>
      </p:pic>
      <p:sp>
        <p:nvSpPr>
          <p:cNvPr id="11" name="TextBox 10">
            <a:extLst>
              <a:ext uri="{FF2B5EF4-FFF2-40B4-BE49-F238E27FC236}">
                <a16:creationId xmlns:a16="http://schemas.microsoft.com/office/drawing/2014/main" id="{0F9D0E09-020C-40BC-A190-ABBFBA6E2044}"/>
              </a:ext>
            </a:extLst>
          </p:cNvPr>
          <p:cNvSpPr txBox="1"/>
          <p:nvPr/>
        </p:nvSpPr>
        <p:spPr>
          <a:xfrm>
            <a:off x="708660" y="1177017"/>
            <a:ext cx="3143248" cy="1015663"/>
          </a:xfrm>
          <a:prstGeom prst="rect">
            <a:avLst/>
          </a:prstGeom>
          <a:noFill/>
        </p:spPr>
        <p:txBody>
          <a:bodyPr wrap="square">
            <a:spAutoFit/>
          </a:bodyPr>
          <a:lstStyle/>
          <a:p>
            <a:r>
              <a:rPr lang="en-US" sz="3200" b="1" dirty="0">
                <a:effectLst/>
                <a:latin typeface="Calibri" panose="020F0502020204030204" pitchFamily="34" charset="0"/>
                <a:ea typeface="Calibri" panose="020F0502020204030204" pitchFamily="34" charset="0"/>
                <a:cs typeface="Times New Roman" panose="02020603050405020304" pitchFamily="18" charset="0"/>
              </a:rPr>
              <a:t>Buying</a:t>
            </a:r>
          </a:p>
          <a:p>
            <a:r>
              <a:rPr lang="en-US" sz="1400" dirty="0">
                <a:effectLst/>
                <a:latin typeface="Calibri" panose="020F0502020204030204" pitchFamily="34" charset="0"/>
                <a:ea typeface="Calibri" panose="020F0502020204030204" pitchFamily="34" charset="0"/>
                <a:cs typeface="Times New Roman" panose="02020603050405020304" pitchFamily="18" charset="0"/>
              </a:rPr>
              <a:t>Buyer can view and buy “farming carbon credits” from the marketplace.</a:t>
            </a:r>
            <a:endParaRPr lang="en-US" sz="1400" dirty="0"/>
          </a:p>
        </p:txBody>
      </p:sp>
      <p:sp>
        <p:nvSpPr>
          <p:cNvPr id="12" name="TextBox 11">
            <a:extLst>
              <a:ext uri="{FF2B5EF4-FFF2-40B4-BE49-F238E27FC236}">
                <a16:creationId xmlns:a16="http://schemas.microsoft.com/office/drawing/2014/main" id="{F5C4FDC6-281B-4B2E-A5D5-3EDEDB0A6E1E}"/>
              </a:ext>
            </a:extLst>
          </p:cNvPr>
          <p:cNvSpPr txBox="1"/>
          <p:nvPr/>
        </p:nvSpPr>
        <p:spPr>
          <a:xfrm>
            <a:off x="68348" y="2356526"/>
            <a:ext cx="3966479" cy="1947584"/>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Designed a simple marketplace that lets the buyer view and filter (price</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etc.) what the farmers have posted.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To buy “farming carbon credits” they use a crypto currency native to the public blockchain i.e. Ethereum.</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Upon buying the farmer’s Carbon Certificate, the NFT (digital asset) is transferred to the buyer using logic in smart contract. </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After a purchase, the “farming carbon credit” is automatically removed from the marketplace.</a:t>
            </a:r>
            <a:endParaRPr lang="en-US" sz="1200" dirty="0"/>
          </a:p>
        </p:txBody>
      </p:sp>
      <p:pic>
        <p:nvPicPr>
          <p:cNvPr id="14" name="Picture 13" descr="Graphical user interface, application&#10;&#10;Description automatically generated">
            <a:extLst>
              <a:ext uri="{FF2B5EF4-FFF2-40B4-BE49-F238E27FC236}">
                <a16:creationId xmlns:a16="http://schemas.microsoft.com/office/drawing/2014/main" id="{97CB8883-ABB0-4BE3-B547-E61AB8F017B5}"/>
              </a:ext>
            </a:extLst>
          </p:cNvPr>
          <p:cNvPicPr>
            <a:picLocks noChangeAspect="1"/>
          </p:cNvPicPr>
          <p:nvPr/>
        </p:nvPicPr>
        <p:blipFill rotWithShape="1">
          <a:blip r:embed="rId3">
            <a:extLst>
              <a:ext uri="{28A0092B-C50C-407E-A947-70E740481C1C}">
                <a14:useLocalDpi xmlns:a14="http://schemas.microsoft.com/office/drawing/2010/main" val="0"/>
              </a:ext>
            </a:extLst>
          </a:blip>
          <a:srcRect l="14375" t="12459" r="27250" b="35993"/>
          <a:stretch/>
        </p:blipFill>
        <p:spPr>
          <a:xfrm>
            <a:off x="4572000" y="856024"/>
            <a:ext cx="3779620" cy="1876473"/>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A7241F8D-E9A4-4A84-AAC4-3BBB79C54088}"/>
              </a:ext>
            </a:extLst>
          </p:cNvPr>
          <p:cNvPicPr>
            <a:picLocks noChangeAspect="1"/>
          </p:cNvPicPr>
          <p:nvPr/>
        </p:nvPicPr>
        <p:blipFill rotWithShape="1">
          <a:blip r:embed="rId4">
            <a:extLst>
              <a:ext uri="{28A0092B-C50C-407E-A947-70E740481C1C}">
                <a14:useLocalDpi xmlns:a14="http://schemas.microsoft.com/office/drawing/2010/main" val="0"/>
              </a:ext>
            </a:extLst>
          </a:blip>
          <a:srcRect l="14375" t="17436" r="15125" b="3977"/>
          <a:stretch/>
        </p:blipFill>
        <p:spPr>
          <a:xfrm>
            <a:off x="4791821" y="2901706"/>
            <a:ext cx="3339977" cy="2093205"/>
          </a:xfrm>
          <a:prstGeom prst="rect">
            <a:avLst/>
          </a:prstGeom>
        </p:spPr>
      </p:pic>
    </p:spTree>
    <p:extLst>
      <p:ext uri="{BB962C8B-B14F-4D97-AF65-F5344CB8AC3E}">
        <p14:creationId xmlns:p14="http://schemas.microsoft.com/office/powerpoint/2010/main" val="126837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B8146-2663-4745-B6E6-BA65F3DAF04D}"/>
              </a:ext>
            </a:extLst>
          </p:cNvPr>
          <p:cNvSpPr/>
          <p:nvPr/>
        </p:nvSpPr>
        <p:spPr>
          <a:xfrm>
            <a:off x="100042" y="84671"/>
            <a:ext cx="6323042" cy="523220"/>
          </a:xfrm>
          <a:prstGeom prst="rect">
            <a:avLst/>
          </a:prstGeom>
        </p:spPr>
        <p:txBody>
          <a:bodyPr wrap="square">
            <a:spAutoFit/>
          </a:bodyPr>
          <a:lstStyle/>
          <a:p>
            <a:pPr>
              <a:buSzPts val="1800"/>
            </a:pPr>
            <a:r>
              <a:rPr lang="en-US" sz="2800" b="1" dirty="0">
                <a:solidFill>
                  <a:srgbClr val="3D3D3D"/>
                </a:solidFill>
                <a:latin typeface="Roboto" panose="020B0604020202020204" charset="0"/>
                <a:ea typeface="Roboto" panose="020B0604020202020204" charset="0"/>
              </a:rPr>
              <a:t>Verification Using IOT</a:t>
            </a:r>
          </a:p>
        </p:txBody>
      </p:sp>
      <p:cxnSp>
        <p:nvCxnSpPr>
          <p:cNvPr id="7" name="Straight Connector 6">
            <a:extLst>
              <a:ext uri="{FF2B5EF4-FFF2-40B4-BE49-F238E27FC236}">
                <a16:creationId xmlns:a16="http://schemas.microsoft.com/office/drawing/2014/main" id="{6CE2B538-93D8-434F-9E88-1BF2D6FF5D5D}"/>
              </a:ext>
            </a:extLst>
          </p:cNvPr>
          <p:cNvCxnSpPr>
            <a:cxnSpLocks/>
          </p:cNvCxnSpPr>
          <p:nvPr/>
        </p:nvCxnSpPr>
        <p:spPr>
          <a:xfrm>
            <a:off x="3913909" y="607891"/>
            <a:ext cx="52573" cy="43717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A8012DA4-F211-1212-A3DC-3114529909E2}"/>
              </a:ext>
            </a:extLst>
          </p:cNvPr>
          <p:cNvCxnSpPr>
            <a:cxnSpLocks/>
          </p:cNvCxnSpPr>
          <p:nvPr/>
        </p:nvCxnSpPr>
        <p:spPr>
          <a:xfrm flipH="1">
            <a:off x="218072" y="607891"/>
            <a:ext cx="350898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AE8D9A9E-503B-0971-B105-8EE1BA5649DB}"/>
              </a:ext>
            </a:extLst>
          </p:cNvPr>
          <p:cNvSpPr txBox="1">
            <a:spLocks/>
          </p:cNvSpPr>
          <p:nvPr/>
        </p:nvSpPr>
        <p:spPr>
          <a:xfrm>
            <a:off x="3938373" y="2998914"/>
            <a:ext cx="5108317" cy="889005"/>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6900" indent="0">
              <a:buNone/>
            </a:pPr>
            <a:r>
              <a:rPr lang="en-US" sz="1100" dirty="0"/>
              <a:t>Once the Data is Captured using IOT Device It is processed using Azure IOT Hub and Stream Analytics Job, to be send to the bank so that bank can make a quick decision of settling the insurance claims of farmers. </a:t>
            </a:r>
          </a:p>
        </p:txBody>
      </p:sp>
      <p:pic>
        <p:nvPicPr>
          <p:cNvPr id="26" name="Picture 25">
            <a:extLst>
              <a:ext uri="{FF2B5EF4-FFF2-40B4-BE49-F238E27FC236}">
                <a16:creationId xmlns:a16="http://schemas.microsoft.com/office/drawing/2014/main" id="{85385EC7-2EF6-18A2-DB03-A47D1F13B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005" y="303227"/>
            <a:ext cx="4468259" cy="265748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descr="Chart, scatter chart, bubble chart&#10;&#10;Description automatically generated">
            <a:extLst>
              <a:ext uri="{FF2B5EF4-FFF2-40B4-BE49-F238E27FC236}">
                <a16:creationId xmlns:a16="http://schemas.microsoft.com/office/drawing/2014/main" id="{C3DEDBEE-7AAC-47D4-5492-3B0C9A59AEA1}"/>
              </a:ext>
            </a:extLst>
          </p:cNvPr>
          <p:cNvPicPr>
            <a:picLocks noChangeAspect="1"/>
          </p:cNvPicPr>
          <p:nvPr/>
        </p:nvPicPr>
        <p:blipFill rotWithShape="1">
          <a:blip r:embed="rId3"/>
          <a:srcRect l="43505" t="41275" r="43340" b="38382"/>
          <a:stretch/>
        </p:blipFill>
        <p:spPr>
          <a:xfrm>
            <a:off x="1799" y="933810"/>
            <a:ext cx="786024" cy="686985"/>
          </a:xfrm>
          <a:prstGeom prst="rect">
            <a:avLst/>
          </a:prstGeom>
        </p:spPr>
      </p:pic>
      <p:sp>
        <p:nvSpPr>
          <p:cNvPr id="5" name="TextBox 4">
            <a:extLst>
              <a:ext uri="{FF2B5EF4-FFF2-40B4-BE49-F238E27FC236}">
                <a16:creationId xmlns:a16="http://schemas.microsoft.com/office/drawing/2014/main" id="{9897DDF1-5CB9-ADD7-16C9-D39DF8375D1C}"/>
              </a:ext>
            </a:extLst>
          </p:cNvPr>
          <p:cNvSpPr txBox="1"/>
          <p:nvPr/>
        </p:nvSpPr>
        <p:spPr>
          <a:xfrm>
            <a:off x="688809" y="1108025"/>
            <a:ext cx="3154941" cy="338554"/>
          </a:xfrm>
          <a:prstGeom prst="rect">
            <a:avLst/>
          </a:prstGeom>
          <a:noFill/>
        </p:spPr>
        <p:txBody>
          <a:bodyPr wrap="square">
            <a:spAutoFit/>
          </a:bodyPr>
          <a:lstStyle/>
          <a:p>
            <a:pPr>
              <a:buSzPts val="1800"/>
            </a:pPr>
            <a:r>
              <a:rPr lang="en-US" sz="1600" i="0" dirty="0">
                <a:solidFill>
                  <a:srgbClr val="46535E"/>
                </a:solidFill>
                <a:effectLst/>
                <a:latin typeface="proxima-nova"/>
              </a:rPr>
              <a:t>Monitor Carbon Emission from field</a:t>
            </a:r>
            <a:endParaRPr lang="en-US" sz="1600" dirty="0">
              <a:solidFill>
                <a:srgbClr val="3D3D3D"/>
              </a:solidFill>
              <a:latin typeface="Roboto" panose="020B0604020202020204" charset="0"/>
              <a:ea typeface="Roboto" panose="020B0604020202020204" charset="0"/>
            </a:endParaRPr>
          </a:p>
        </p:txBody>
      </p:sp>
      <p:pic>
        <p:nvPicPr>
          <p:cNvPr id="15" name="Picture 14">
            <a:extLst>
              <a:ext uri="{FF2B5EF4-FFF2-40B4-BE49-F238E27FC236}">
                <a16:creationId xmlns:a16="http://schemas.microsoft.com/office/drawing/2014/main" id="{8F17A2D0-D7B6-B505-B5A5-CC91EF23FC3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68461" y="3740652"/>
            <a:ext cx="2957345" cy="1316401"/>
          </a:xfrm>
          <a:prstGeom prst="rect">
            <a:avLst/>
          </a:prstGeom>
        </p:spPr>
      </p:pic>
      <p:sp>
        <p:nvSpPr>
          <p:cNvPr id="16" name="Title 1">
            <a:extLst>
              <a:ext uri="{FF2B5EF4-FFF2-40B4-BE49-F238E27FC236}">
                <a16:creationId xmlns:a16="http://schemas.microsoft.com/office/drawing/2014/main" id="{C69F018D-774B-0DCA-FDD6-6480CE85D897}"/>
              </a:ext>
            </a:extLst>
          </p:cNvPr>
          <p:cNvSpPr txBox="1">
            <a:spLocks/>
          </p:cNvSpPr>
          <p:nvPr/>
        </p:nvSpPr>
        <p:spPr>
          <a:xfrm>
            <a:off x="218072" y="2978379"/>
            <a:ext cx="5617029" cy="790131"/>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solidFill>
                  <a:schemeClr val="tx1">
                    <a:lumMod val="50000"/>
                    <a:lumOff val="50000"/>
                  </a:schemeClr>
                </a:solidFill>
                <a:latin typeface="Roboto" panose="02000000000000000000" pitchFamily="2" charset="0"/>
                <a:ea typeface="Roboto" panose="02000000000000000000" pitchFamily="2" charset="0"/>
              </a:rPr>
              <a:t>Software Used</a:t>
            </a:r>
          </a:p>
        </p:txBody>
      </p:sp>
      <p:sp>
        <p:nvSpPr>
          <p:cNvPr id="17" name="Content Placeholder 2">
            <a:extLst>
              <a:ext uri="{FF2B5EF4-FFF2-40B4-BE49-F238E27FC236}">
                <a16:creationId xmlns:a16="http://schemas.microsoft.com/office/drawing/2014/main" id="{C66EAA24-4F18-CA87-A113-71DF07DD4453}"/>
              </a:ext>
            </a:extLst>
          </p:cNvPr>
          <p:cNvSpPr txBox="1">
            <a:spLocks/>
          </p:cNvSpPr>
          <p:nvPr/>
        </p:nvSpPr>
        <p:spPr>
          <a:xfrm>
            <a:off x="218072" y="2144924"/>
            <a:ext cx="2853369" cy="889005"/>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22650" indent="-285750"/>
            <a:r>
              <a:rPr lang="en-US" sz="1200" dirty="0"/>
              <a:t>Node MCU ESP8266</a:t>
            </a:r>
          </a:p>
          <a:p>
            <a:pPr marL="322650" indent="-285750"/>
            <a:r>
              <a:rPr lang="en-US" sz="1200" dirty="0"/>
              <a:t>MQ135 Sensor</a:t>
            </a:r>
          </a:p>
        </p:txBody>
      </p:sp>
      <p:sp>
        <p:nvSpPr>
          <p:cNvPr id="19" name="Title 1">
            <a:extLst>
              <a:ext uri="{FF2B5EF4-FFF2-40B4-BE49-F238E27FC236}">
                <a16:creationId xmlns:a16="http://schemas.microsoft.com/office/drawing/2014/main" id="{969E9BFC-1189-C0D1-FC88-FB0D5A5A3159}"/>
              </a:ext>
            </a:extLst>
          </p:cNvPr>
          <p:cNvSpPr txBox="1">
            <a:spLocks/>
          </p:cNvSpPr>
          <p:nvPr/>
        </p:nvSpPr>
        <p:spPr>
          <a:xfrm>
            <a:off x="160313" y="1851031"/>
            <a:ext cx="2016088" cy="347405"/>
          </a:xfrm>
          <a:prstGeom prst="rect">
            <a:avLst/>
          </a:prstGeom>
          <a:effectLst/>
        </p:spPr>
        <p:txBody>
          <a:bodyPr vert="horz" lIns="91440" tIns="45720" rIns="91440" bIns="45720" rtlCol="0" anchor="ctr">
            <a:normAutofit fontScale="85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65000"/>
                    <a:lumOff val="35000"/>
                  </a:schemeClr>
                </a:solidFill>
                <a:effectLst/>
                <a:latin typeface="Roboto" panose="02000000000000000000" pitchFamily="2" charset="0"/>
                <a:ea typeface="Roboto" panose="02000000000000000000" pitchFamily="2" charset="0"/>
              </a:rPr>
              <a:t>Hardware Used</a:t>
            </a:r>
          </a:p>
        </p:txBody>
      </p:sp>
      <p:sp>
        <p:nvSpPr>
          <p:cNvPr id="20" name="Content Placeholder 2">
            <a:extLst>
              <a:ext uri="{FF2B5EF4-FFF2-40B4-BE49-F238E27FC236}">
                <a16:creationId xmlns:a16="http://schemas.microsoft.com/office/drawing/2014/main" id="{81E8B0A8-4D0E-2F85-22AE-B9B9298868B7}"/>
              </a:ext>
            </a:extLst>
          </p:cNvPr>
          <p:cNvSpPr txBox="1">
            <a:spLocks/>
          </p:cNvSpPr>
          <p:nvPr/>
        </p:nvSpPr>
        <p:spPr>
          <a:xfrm>
            <a:off x="207956" y="3327822"/>
            <a:ext cx="3519102" cy="1609841"/>
          </a:xfrm>
          <a:prstGeom prst="rect">
            <a:avLst/>
          </a:prstGeom>
          <a:effectLst/>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Arial" panose="020B0604020202020204" pitchFamily="34" charset="0"/>
              <a:buChar char="•"/>
            </a:pPr>
            <a:r>
              <a:rPr lang="en-US" sz="1400" dirty="0">
                <a:solidFill>
                  <a:schemeClr val="tx1"/>
                </a:solidFill>
              </a:rPr>
              <a:t>	Arduino IDE</a:t>
            </a:r>
          </a:p>
          <a:p>
            <a:pPr>
              <a:buFont typeface="Arial" panose="020B0604020202020204" pitchFamily="34" charset="0"/>
              <a:buChar char="•"/>
            </a:pPr>
            <a:r>
              <a:rPr lang="en-US" sz="1400" dirty="0">
                <a:solidFill>
                  <a:schemeClr val="tx1"/>
                </a:solidFill>
              </a:rPr>
              <a:t>	Azure IOT Hub</a:t>
            </a:r>
          </a:p>
          <a:p>
            <a:pPr>
              <a:buFont typeface="Arial" panose="020B0604020202020204" pitchFamily="34" charset="0"/>
              <a:buChar char="•"/>
            </a:pPr>
            <a:r>
              <a:rPr lang="en-US" sz="1400" dirty="0">
                <a:solidFill>
                  <a:schemeClr val="tx1"/>
                </a:solidFill>
              </a:rPr>
              <a:t>	Stream Analytics Job</a:t>
            </a:r>
          </a:p>
          <a:p>
            <a:pPr>
              <a:buFont typeface="Arial" panose="020B0604020202020204" pitchFamily="34" charset="0"/>
              <a:buChar char="•"/>
            </a:pPr>
            <a:r>
              <a:rPr lang="en-US" sz="1400" dirty="0">
                <a:solidFill>
                  <a:schemeClr val="tx1"/>
                </a:solidFill>
              </a:rPr>
              <a:t>	SQL Database</a:t>
            </a:r>
          </a:p>
        </p:txBody>
      </p:sp>
    </p:spTree>
    <p:extLst>
      <p:ext uri="{BB962C8B-B14F-4D97-AF65-F5344CB8AC3E}">
        <p14:creationId xmlns:p14="http://schemas.microsoft.com/office/powerpoint/2010/main" val="3154457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839</TotalTime>
  <Words>842</Words>
  <Application>Microsoft Office PowerPoint</Application>
  <PresentationFormat>On-screen Show (16:9)</PresentationFormat>
  <Paragraphs>90</Paragraphs>
  <Slides>15</Slides>
  <Notes>0</Notes>
  <HiddenSlides>0</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7" baseType="lpstr">
      <vt:lpstr>Arial</vt:lpstr>
      <vt:lpstr>Arial Black</vt:lpstr>
      <vt:lpstr>Calibri</vt:lpstr>
      <vt:lpstr>Calibri Light</vt:lpstr>
      <vt:lpstr>Courier New</vt:lpstr>
      <vt:lpstr>Footlight MT Light</vt:lpstr>
      <vt:lpstr>proxima-nova</vt:lpstr>
      <vt:lpstr>Roboto</vt:lpstr>
      <vt:lpstr>Symbol</vt:lpstr>
      <vt:lpstr>Wingdings</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 IN THE APPLICATION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Sayan</dc:creator>
  <cp:lastModifiedBy>Arnab Das</cp:lastModifiedBy>
  <cp:revision>63</cp:revision>
  <dcterms:created xsi:type="dcterms:W3CDTF">2022-05-14T13:59:32Z</dcterms:created>
  <dcterms:modified xsi:type="dcterms:W3CDTF">2023-05-16T18:53:07Z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2022-05-28T21:00:32Z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94701311-1548-4aa5-aa0f-8917f358cee3</vt:lpwstr>
  </property>
  <property fmtid="{D5CDD505-2E9C-101B-9397-08002B2CF9AE}" pid="8" name="MSIP_Label_a0819fa7-4367-4500-ba88-dd630d977609_ContentBits">
    <vt:lpwstr>0</vt:lpwstr>
  </property>
</Properties>
</file>